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14"/>
  </p:notesMasterIdLst>
  <p:sldIdLst>
    <p:sldId id="258" r:id="rId4"/>
    <p:sldId id="263" r:id="rId5"/>
    <p:sldId id="272" r:id="rId6"/>
    <p:sldId id="270" r:id="rId7"/>
    <p:sldId id="275" r:id="rId8"/>
    <p:sldId id="276" r:id="rId9"/>
    <p:sldId id="266" r:id="rId10"/>
    <p:sldId id="277" r:id="rId11"/>
    <p:sldId id="279" r:id="rId12"/>
    <p:sldId id="274" r:id="rId1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69D3D"/>
    <a:srgbClr val="0000FF"/>
    <a:srgbClr val="F292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94660"/>
  </p:normalViewPr>
  <p:slideViewPr>
    <p:cSldViewPr>
      <p:cViewPr varScale="1">
        <p:scale>
          <a:sx n="110" d="100"/>
          <a:sy n="110" d="100"/>
        </p:scale>
        <p:origin x="1266"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presProps" Target="pres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F865AFB-046F-4828-ACC6-FA0C8CD29D55}" type="datetimeFigureOut">
              <a:rPr lang="ru-RU" smtClean="0"/>
              <a:t>01.12.2023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7865D97-0AAE-4A95-9723-8F8CF6D8153B}" type="slidenum">
              <a:rPr lang="ru-RU" smtClean="0"/>
              <a:t>‹#›</a:t>
            </a:fld>
            <a:endParaRPr lang="ru-RU"/>
          </a:p>
        </p:txBody>
      </p:sp>
    </p:spTree>
    <p:extLst>
      <p:ext uri="{BB962C8B-B14F-4D97-AF65-F5344CB8AC3E}">
        <p14:creationId xmlns:p14="http://schemas.microsoft.com/office/powerpoint/2010/main" val="24550983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7865D97-0AAE-4A95-9723-8F8CF6D8153B}" type="slidenum">
              <a:rPr lang="ru-RU" smtClean="0"/>
              <a:t>4</a:t>
            </a:fld>
            <a:endParaRPr lang="ru-RU"/>
          </a:p>
        </p:txBody>
      </p:sp>
    </p:spTree>
    <p:extLst>
      <p:ext uri="{BB962C8B-B14F-4D97-AF65-F5344CB8AC3E}">
        <p14:creationId xmlns:p14="http://schemas.microsoft.com/office/powerpoint/2010/main" val="18022613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7865D97-0AAE-4A95-9723-8F8CF6D8153B}" type="slidenum">
              <a:rPr lang="ru-RU" smtClean="0"/>
              <a:t>5</a:t>
            </a:fld>
            <a:endParaRPr lang="ru-RU"/>
          </a:p>
        </p:txBody>
      </p:sp>
    </p:spTree>
    <p:extLst>
      <p:ext uri="{BB962C8B-B14F-4D97-AF65-F5344CB8AC3E}">
        <p14:creationId xmlns:p14="http://schemas.microsoft.com/office/powerpoint/2010/main" val="18022613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7865D97-0AAE-4A95-9723-8F8CF6D8153B}" type="slidenum">
              <a:rPr lang="ru-RU" smtClean="0">
                <a:solidFill>
                  <a:prstClr val="black"/>
                </a:solidFill>
              </a:rPr>
              <a:pPr/>
              <a:t>6</a:t>
            </a:fld>
            <a:endParaRPr lang="ru-RU">
              <a:solidFill>
                <a:prstClr val="black"/>
              </a:solidFill>
            </a:endParaRPr>
          </a:p>
        </p:txBody>
      </p:sp>
    </p:spTree>
    <p:extLst>
      <p:ext uri="{BB962C8B-B14F-4D97-AF65-F5344CB8AC3E}">
        <p14:creationId xmlns:p14="http://schemas.microsoft.com/office/powerpoint/2010/main" val="18022613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7865D97-0AAE-4A95-9723-8F8CF6D8153B}" type="slidenum">
              <a:rPr lang="ru-RU" smtClean="0">
                <a:solidFill>
                  <a:prstClr val="black"/>
                </a:solidFill>
              </a:rPr>
              <a:pPr/>
              <a:t>8</a:t>
            </a:fld>
            <a:endParaRPr lang="ru-RU">
              <a:solidFill>
                <a:prstClr val="black"/>
              </a:solidFill>
            </a:endParaRPr>
          </a:p>
        </p:txBody>
      </p:sp>
    </p:spTree>
    <p:extLst>
      <p:ext uri="{BB962C8B-B14F-4D97-AF65-F5344CB8AC3E}">
        <p14:creationId xmlns:p14="http://schemas.microsoft.com/office/powerpoint/2010/main" val="18022613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7865D97-0AAE-4A95-9723-8F8CF6D8153B}" type="slidenum">
              <a:rPr lang="ru-RU" smtClean="0"/>
              <a:t>9</a:t>
            </a:fld>
            <a:endParaRPr lang="ru-RU"/>
          </a:p>
        </p:txBody>
      </p:sp>
    </p:spTree>
    <p:extLst>
      <p:ext uri="{BB962C8B-B14F-4D97-AF65-F5344CB8AC3E}">
        <p14:creationId xmlns:p14="http://schemas.microsoft.com/office/powerpoint/2010/main" val="18022613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EB096F3-8738-4162-AE3F-6883933D8ED2}" type="datetimeFigureOut">
              <a:rPr lang="ru-RU" smtClean="0"/>
              <a:t>01.12.2023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F286312-07AF-43AD-8352-0ABF77663938}" type="slidenum">
              <a:rPr lang="ru-RU" smtClean="0"/>
              <a:t>‹#›</a:t>
            </a:fld>
            <a:endParaRPr lang="ru-RU"/>
          </a:p>
        </p:txBody>
      </p:sp>
    </p:spTree>
    <p:extLst>
      <p:ext uri="{BB962C8B-B14F-4D97-AF65-F5344CB8AC3E}">
        <p14:creationId xmlns:p14="http://schemas.microsoft.com/office/powerpoint/2010/main" val="6956009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EB096F3-8738-4162-AE3F-6883933D8ED2}" type="datetimeFigureOut">
              <a:rPr lang="ru-RU" smtClean="0"/>
              <a:t>01.12.2023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F286312-07AF-43AD-8352-0ABF77663938}" type="slidenum">
              <a:rPr lang="ru-RU" smtClean="0"/>
              <a:t>‹#›</a:t>
            </a:fld>
            <a:endParaRPr lang="ru-RU"/>
          </a:p>
        </p:txBody>
      </p:sp>
    </p:spTree>
    <p:extLst>
      <p:ext uri="{BB962C8B-B14F-4D97-AF65-F5344CB8AC3E}">
        <p14:creationId xmlns:p14="http://schemas.microsoft.com/office/powerpoint/2010/main" val="18136522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EB096F3-8738-4162-AE3F-6883933D8ED2}" type="datetimeFigureOut">
              <a:rPr lang="ru-RU" smtClean="0"/>
              <a:t>01.12.2023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F286312-07AF-43AD-8352-0ABF77663938}" type="slidenum">
              <a:rPr lang="ru-RU" smtClean="0"/>
              <a:t>‹#›</a:t>
            </a:fld>
            <a:endParaRPr lang="ru-RU"/>
          </a:p>
        </p:txBody>
      </p:sp>
    </p:spTree>
    <p:extLst>
      <p:ext uri="{BB962C8B-B14F-4D97-AF65-F5344CB8AC3E}">
        <p14:creationId xmlns:p14="http://schemas.microsoft.com/office/powerpoint/2010/main" val="22913232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fld id="{34AE0B88-8162-4B91-9F9C-E374C6CD0B3F}" type="datetimeFigureOut">
              <a:rPr lang="ru-RU" smtClean="0">
                <a:solidFill>
                  <a:prstClr val="white">
                    <a:shade val="50000"/>
                  </a:prstClr>
                </a:solidFill>
              </a:rPr>
              <a:pPr/>
              <a:t>01.12.2023</a:t>
            </a:fld>
            <a:endParaRPr lang="ru-RU">
              <a:solidFill>
                <a:prstClr val="white">
                  <a:shade val="50000"/>
                </a:prstClr>
              </a:solidFill>
            </a:endParaRPr>
          </a:p>
        </p:txBody>
      </p:sp>
      <p:sp>
        <p:nvSpPr>
          <p:cNvPr id="17" name="Нижний колонтитул 16"/>
          <p:cNvSpPr>
            <a:spLocks noGrp="1"/>
          </p:cNvSpPr>
          <p:nvPr>
            <p:ph type="ftr" sz="quarter" idx="11"/>
          </p:nvPr>
        </p:nvSpPr>
        <p:spPr/>
        <p:txBody>
          <a:bodyPr/>
          <a:lstStyle/>
          <a:p>
            <a:endParaRPr lang="ru-RU">
              <a:solidFill>
                <a:prstClr val="white">
                  <a:shade val="50000"/>
                </a:prstClr>
              </a:solidFill>
            </a:endParaRPr>
          </a:p>
        </p:txBody>
      </p:sp>
      <p:sp>
        <p:nvSpPr>
          <p:cNvPr id="29" name="Номер слайда 28"/>
          <p:cNvSpPr>
            <a:spLocks noGrp="1"/>
          </p:cNvSpPr>
          <p:nvPr>
            <p:ph type="sldNum" sz="quarter" idx="12"/>
          </p:nvPr>
        </p:nvSpPr>
        <p:spPr/>
        <p:txBody>
          <a:bodyPr/>
          <a:lstStyle/>
          <a:p>
            <a:fld id="{ADAE09DE-E944-43E2-AA01-8D879D034B6F}" type="slidenum">
              <a:rPr lang="ru-RU" smtClean="0">
                <a:solidFill>
                  <a:prstClr val="white">
                    <a:shade val="50000"/>
                  </a:prstClr>
                </a:solidFill>
              </a:rPr>
              <a:pPr/>
              <a:t>‹#›</a:t>
            </a:fld>
            <a:endParaRPr lang="ru-RU">
              <a:solidFill>
                <a:prstClr val="white">
                  <a:shade val="50000"/>
                </a:prstClr>
              </a:solidFill>
            </a:endParaRPr>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extLst>
      <p:ext uri="{BB962C8B-B14F-4D97-AF65-F5344CB8AC3E}">
        <p14:creationId xmlns:p14="http://schemas.microsoft.com/office/powerpoint/2010/main" val="301334389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Объект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34AE0B88-8162-4B91-9F9C-E374C6CD0B3F}" type="datetimeFigureOut">
              <a:rPr lang="ru-RU" smtClean="0">
                <a:solidFill>
                  <a:prstClr val="white">
                    <a:shade val="50000"/>
                  </a:prstClr>
                </a:solidFill>
              </a:rPr>
              <a:pPr/>
              <a:t>01.12.2023</a:t>
            </a:fld>
            <a:endParaRPr lang="ru-RU">
              <a:solidFill>
                <a:prstClr val="white">
                  <a:shade val="50000"/>
                </a:prstClr>
              </a:solidFill>
            </a:endParaRPr>
          </a:p>
        </p:txBody>
      </p:sp>
      <p:sp>
        <p:nvSpPr>
          <p:cNvPr id="5" name="Нижний колонтитул 4"/>
          <p:cNvSpPr>
            <a:spLocks noGrp="1"/>
          </p:cNvSpPr>
          <p:nvPr>
            <p:ph type="ftr" sz="quarter" idx="11"/>
          </p:nvPr>
        </p:nvSpPr>
        <p:spPr/>
        <p:txBody>
          <a:bodyPr/>
          <a:lstStyle/>
          <a:p>
            <a:endParaRPr lang="ru-RU">
              <a:solidFill>
                <a:prstClr val="white">
                  <a:shade val="50000"/>
                </a:prstClr>
              </a:solidFill>
            </a:endParaRPr>
          </a:p>
        </p:txBody>
      </p:sp>
      <p:sp>
        <p:nvSpPr>
          <p:cNvPr id="6" name="Номер слайда 5"/>
          <p:cNvSpPr>
            <a:spLocks noGrp="1"/>
          </p:cNvSpPr>
          <p:nvPr>
            <p:ph type="sldNum" sz="quarter" idx="12"/>
          </p:nvPr>
        </p:nvSpPr>
        <p:spPr/>
        <p:txBody>
          <a:bodyPr/>
          <a:lstStyle/>
          <a:p>
            <a:fld id="{ADAE09DE-E944-43E2-AA01-8D879D034B6F}" type="slidenum">
              <a:rPr lang="ru-RU" smtClean="0">
                <a:solidFill>
                  <a:prstClr val="white">
                    <a:shade val="50000"/>
                  </a:prstClr>
                </a:solidFill>
              </a:rPr>
              <a:pPr/>
              <a:t>‹#›</a:t>
            </a:fld>
            <a:endParaRPr lang="ru-RU">
              <a:solidFill>
                <a:prstClr val="white">
                  <a:shade val="50000"/>
                </a:prstClr>
              </a:solidFill>
            </a:endParaRPr>
          </a:p>
        </p:txBody>
      </p:sp>
    </p:spTree>
    <p:extLst>
      <p:ext uri="{BB962C8B-B14F-4D97-AF65-F5344CB8AC3E}">
        <p14:creationId xmlns:p14="http://schemas.microsoft.com/office/powerpoint/2010/main" val="315886655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34AE0B88-8162-4B91-9F9C-E374C6CD0B3F}" type="datetimeFigureOut">
              <a:rPr lang="ru-RU" smtClean="0">
                <a:solidFill>
                  <a:prstClr val="white">
                    <a:shade val="50000"/>
                  </a:prstClr>
                </a:solidFill>
              </a:rPr>
              <a:pPr/>
              <a:t>01.12.2023</a:t>
            </a:fld>
            <a:endParaRPr lang="ru-RU">
              <a:solidFill>
                <a:prstClr val="white">
                  <a:shade val="50000"/>
                </a:prstClr>
              </a:solidFill>
            </a:endParaRPr>
          </a:p>
        </p:txBody>
      </p:sp>
      <p:sp>
        <p:nvSpPr>
          <p:cNvPr id="5" name="Нижний колонтитул 4"/>
          <p:cNvSpPr>
            <a:spLocks noGrp="1"/>
          </p:cNvSpPr>
          <p:nvPr>
            <p:ph type="ftr" sz="quarter" idx="11"/>
          </p:nvPr>
        </p:nvSpPr>
        <p:spPr/>
        <p:txBody>
          <a:bodyPr/>
          <a:lstStyle/>
          <a:p>
            <a:endParaRPr lang="ru-RU">
              <a:solidFill>
                <a:prstClr val="white">
                  <a:shade val="50000"/>
                </a:prstClr>
              </a:solidFill>
            </a:endParaRPr>
          </a:p>
        </p:txBody>
      </p:sp>
      <p:sp>
        <p:nvSpPr>
          <p:cNvPr id="6" name="Номер слайда 5"/>
          <p:cNvSpPr>
            <a:spLocks noGrp="1"/>
          </p:cNvSpPr>
          <p:nvPr>
            <p:ph type="sldNum" sz="quarter" idx="12"/>
          </p:nvPr>
        </p:nvSpPr>
        <p:spPr>
          <a:xfrm>
            <a:off x="7924800" y="6416675"/>
            <a:ext cx="762000" cy="365125"/>
          </a:xfrm>
        </p:spPr>
        <p:txBody>
          <a:bodyPr/>
          <a:lstStyle/>
          <a:p>
            <a:fld id="{ADAE09DE-E944-43E2-AA01-8D879D034B6F}" type="slidenum">
              <a:rPr lang="ru-RU" smtClean="0">
                <a:solidFill>
                  <a:prstClr val="white">
                    <a:shade val="50000"/>
                  </a:prstClr>
                </a:solidFill>
              </a:rPr>
              <a:pPr/>
              <a:t>‹#›</a:t>
            </a:fld>
            <a:endParaRPr lang="ru-RU">
              <a:solidFill>
                <a:prstClr val="white">
                  <a:shade val="50000"/>
                </a:prstClr>
              </a:solidFill>
            </a:endParaRPr>
          </a:p>
        </p:txBody>
      </p:sp>
    </p:spTree>
    <p:extLst>
      <p:ext uri="{BB962C8B-B14F-4D97-AF65-F5344CB8AC3E}">
        <p14:creationId xmlns:p14="http://schemas.microsoft.com/office/powerpoint/2010/main" val="105044462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Объект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34AE0B88-8162-4B91-9F9C-E374C6CD0B3F}" type="datetimeFigureOut">
              <a:rPr lang="ru-RU" smtClean="0">
                <a:solidFill>
                  <a:prstClr val="white">
                    <a:shade val="50000"/>
                  </a:prstClr>
                </a:solidFill>
              </a:rPr>
              <a:pPr/>
              <a:t>01.12.2023</a:t>
            </a:fld>
            <a:endParaRPr lang="ru-RU">
              <a:solidFill>
                <a:prstClr val="white">
                  <a:shade val="50000"/>
                </a:prstClr>
              </a:solidFill>
            </a:endParaRPr>
          </a:p>
        </p:txBody>
      </p:sp>
      <p:sp>
        <p:nvSpPr>
          <p:cNvPr id="6" name="Нижний колонтитул 5"/>
          <p:cNvSpPr>
            <a:spLocks noGrp="1"/>
          </p:cNvSpPr>
          <p:nvPr>
            <p:ph type="ftr" sz="quarter" idx="11"/>
          </p:nvPr>
        </p:nvSpPr>
        <p:spPr/>
        <p:txBody>
          <a:bodyPr/>
          <a:lstStyle/>
          <a:p>
            <a:endParaRPr lang="ru-RU">
              <a:solidFill>
                <a:prstClr val="white">
                  <a:shade val="50000"/>
                </a:prstClr>
              </a:solidFill>
            </a:endParaRPr>
          </a:p>
        </p:txBody>
      </p:sp>
      <p:sp>
        <p:nvSpPr>
          <p:cNvPr id="7" name="Номер слайда 6"/>
          <p:cNvSpPr>
            <a:spLocks noGrp="1"/>
          </p:cNvSpPr>
          <p:nvPr>
            <p:ph type="sldNum" sz="quarter" idx="12"/>
          </p:nvPr>
        </p:nvSpPr>
        <p:spPr/>
        <p:txBody>
          <a:bodyPr/>
          <a:lstStyle/>
          <a:p>
            <a:fld id="{ADAE09DE-E944-43E2-AA01-8D879D034B6F}" type="slidenum">
              <a:rPr lang="ru-RU" smtClean="0">
                <a:solidFill>
                  <a:prstClr val="white">
                    <a:shade val="50000"/>
                  </a:prstClr>
                </a:solidFill>
              </a:rPr>
              <a:pPr/>
              <a:t>‹#›</a:t>
            </a:fld>
            <a:endParaRPr lang="ru-RU">
              <a:solidFill>
                <a:prstClr val="white">
                  <a:shade val="50000"/>
                </a:prstClr>
              </a:solidFill>
            </a:endParaRPr>
          </a:p>
        </p:txBody>
      </p:sp>
    </p:spTree>
    <p:extLst>
      <p:ext uri="{BB962C8B-B14F-4D97-AF65-F5344CB8AC3E}">
        <p14:creationId xmlns:p14="http://schemas.microsoft.com/office/powerpoint/2010/main" val="299120035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Объект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34AE0B88-8162-4B91-9F9C-E374C6CD0B3F}" type="datetimeFigureOut">
              <a:rPr lang="ru-RU" smtClean="0">
                <a:solidFill>
                  <a:prstClr val="white">
                    <a:shade val="50000"/>
                  </a:prstClr>
                </a:solidFill>
              </a:rPr>
              <a:pPr/>
              <a:t>01.12.2023</a:t>
            </a:fld>
            <a:endParaRPr lang="ru-RU">
              <a:solidFill>
                <a:prstClr val="white">
                  <a:shade val="50000"/>
                </a:prstClr>
              </a:solidFill>
            </a:endParaRPr>
          </a:p>
        </p:txBody>
      </p:sp>
      <p:sp>
        <p:nvSpPr>
          <p:cNvPr id="8" name="Нижний колонтитул 7"/>
          <p:cNvSpPr>
            <a:spLocks noGrp="1"/>
          </p:cNvSpPr>
          <p:nvPr>
            <p:ph type="ftr" sz="quarter" idx="11"/>
          </p:nvPr>
        </p:nvSpPr>
        <p:spPr/>
        <p:txBody>
          <a:bodyPr/>
          <a:lstStyle/>
          <a:p>
            <a:endParaRPr lang="ru-RU">
              <a:solidFill>
                <a:prstClr val="white">
                  <a:shade val="50000"/>
                </a:prstClr>
              </a:solidFill>
            </a:endParaRPr>
          </a:p>
        </p:txBody>
      </p:sp>
      <p:sp>
        <p:nvSpPr>
          <p:cNvPr id="9" name="Номер слайда 8"/>
          <p:cNvSpPr>
            <a:spLocks noGrp="1"/>
          </p:cNvSpPr>
          <p:nvPr>
            <p:ph type="sldNum" sz="quarter" idx="12"/>
          </p:nvPr>
        </p:nvSpPr>
        <p:spPr/>
        <p:txBody>
          <a:bodyPr/>
          <a:lstStyle/>
          <a:p>
            <a:fld id="{ADAE09DE-E944-43E2-AA01-8D879D034B6F}" type="slidenum">
              <a:rPr lang="ru-RU" smtClean="0">
                <a:solidFill>
                  <a:prstClr val="white">
                    <a:shade val="50000"/>
                  </a:prstClr>
                </a:solidFill>
              </a:rPr>
              <a:pPr/>
              <a:t>‹#›</a:t>
            </a:fld>
            <a:endParaRPr lang="ru-RU">
              <a:solidFill>
                <a:prstClr val="white">
                  <a:shade val="50000"/>
                </a:prstClr>
              </a:solidFill>
            </a:endParaRPr>
          </a:p>
        </p:txBody>
      </p:sp>
    </p:spTree>
    <p:extLst>
      <p:ext uri="{BB962C8B-B14F-4D97-AF65-F5344CB8AC3E}">
        <p14:creationId xmlns:p14="http://schemas.microsoft.com/office/powerpoint/2010/main" val="300657757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34AE0B88-8162-4B91-9F9C-E374C6CD0B3F}" type="datetimeFigureOut">
              <a:rPr lang="ru-RU" smtClean="0">
                <a:solidFill>
                  <a:prstClr val="white">
                    <a:shade val="50000"/>
                  </a:prstClr>
                </a:solidFill>
              </a:rPr>
              <a:pPr/>
              <a:t>01.12.2023</a:t>
            </a:fld>
            <a:endParaRPr lang="ru-RU">
              <a:solidFill>
                <a:prstClr val="white">
                  <a:shade val="50000"/>
                </a:prstClr>
              </a:solidFill>
            </a:endParaRPr>
          </a:p>
        </p:txBody>
      </p:sp>
      <p:sp>
        <p:nvSpPr>
          <p:cNvPr id="4" name="Нижний колонтитул 3"/>
          <p:cNvSpPr>
            <a:spLocks noGrp="1"/>
          </p:cNvSpPr>
          <p:nvPr>
            <p:ph type="ftr" sz="quarter" idx="11"/>
          </p:nvPr>
        </p:nvSpPr>
        <p:spPr/>
        <p:txBody>
          <a:bodyPr/>
          <a:lstStyle/>
          <a:p>
            <a:endParaRPr lang="ru-RU">
              <a:solidFill>
                <a:prstClr val="white">
                  <a:shade val="50000"/>
                </a:prstClr>
              </a:solidFill>
            </a:endParaRPr>
          </a:p>
        </p:txBody>
      </p:sp>
      <p:sp>
        <p:nvSpPr>
          <p:cNvPr id="5" name="Номер слайда 4"/>
          <p:cNvSpPr>
            <a:spLocks noGrp="1"/>
          </p:cNvSpPr>
          <p:nvPr>
            <p:ph type="sldNum" sz="quarter" idx="12"/>
          </p:nvPr>
        </p:nvSpPr>
        <p:spPr/>
        <p:txBody>
          <a:bodyPr/>
          <a:lstStyle/>
          <a:p>
            <a:fld id="{ADAE09DE-E944-43E2-AA01-8D879D034B6F}" type="slidenum">
              <a:rPr lang="ru-RU" smtClean="0">
                <a:solidFill>
                  <a:prstClr val="white">
                    <a:shade val="50000"/>
                  </a:prstClr>
                </a:solidFill>
              </a:rPr>
              <a:pPr/>
              <a:t>‹#›</a:t>
            </a:fld>
            <a:endParaRPr lang="ru-RU">
              <a:solidFill>
                <a:prstClr val="white">
                  <a:shade val="50000"/>
                </a:prstClr>
              </a:solidFill>
            </a:endParaRPr>
          </a:p>
        </p:txBody>
      </p:sp>
    </p:spTree>
    <p:extLst>
      <p:ext uri="{BB962C8B-B14F-4D97-AF65-F5344CB8AC3E}">
        <p14:creationId xmlns:p14="http://schemas.microsoft.com/office/powerpoint/2010/main" val="399549725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34AE0B88-8162-4B91-9F9C-E374C6CD0B3F}" type="datetimeFigureOut">
              <a:rPr lang="ru-RU" smtClean="0">
                <a:solidFill>
                  <a:prstClr val="white">
                    <a:shade val="50000"/>
                  </a:prstClr>
                </a:solidFill>
              </a:rPr>
              <a:pPr/>
              <a:t>01.12.2023</a:t>
            </a:fld>
            <a:endParaRPr lang="ru-RU">
              <a:solidFill>
                <a:prstClr val="white">
                  <a:shade val="50000"/>
                </a:prstClr>
              </a:solidFill>
            </a:endParaRPr>
          </a:p>
        </p:txBody>
      </p:sp>
      <p:sp>
        <p:nvSpPr>
          <p:cNvPr id="3" name="Нижний колонтитул 2"/>
          <p:cNvSpPr>
            <a:spLocks noGrp="1"/>
          </p:cNvSpPr>
          <p:nvPr>
            <p:ph type="ftr" sz="quarter" idx="11"/>
          </p:nvPr>
        </p:nvSpPr>
        <p:spPr/>
        <p:txBody>
          <a:bodyPr/>
          <a:lstStyle/>
          <a:p>
            <a:endParaRPr lang="ru-RU">
              <a:solidFill>
                <a:prstClr val="white">
                  <a:shade val="50000"/>
                </a:prstClr>
              </a:solidFill>
            </a:endParaRPr>
          </a:p>
        </p:txBody>
      </p:sp>
      <p:sp>
        <p:nvSpPr>
          <p:cNvPr id="4" name="Номер слайда 3"/>
          <p:cNvSpPr>
            <a:spLocks noGrp="1"/>
          </p:cNvSpPr>
          <p:nvPr>
            <p:ph type="sldNum" sz="quarter" idx="12"/>
          </p:nvPr>
        </p:nvSpPr>
        <p:spPr/>
        <p:txBody>
          <a:bodyPr/>
          <a:lstStyle/>
          <a:p>
            <a:fld id="{ADAE09DE-E944-43E2-AA01-8D879D034B6F}" type="slidenum">
              <a:rPr lang="ru-RU" smtClean="0">
                <a:solidFill>
                  <a:prstClr val="white">
                    <a:shade val="50000"/>
                  </a:prstClr>
                </a:solidFill>
              </a:rPr>
              <a:pPr/>
              <a:t>‹#›</a:t>
            </a:fld>
            <a:endParaRPr lang="ru-RU">
              <a:solidFill>
                <a:prstClr val="white">
                  <a:shade val="50000"/>
                </a:prstClr>
              </a:solidFill>
            </a:endParaRPr>
          </a:p>
        </p:txBody>
      </p:sp>
    </p:spTree>
    <p:extLst>
      <p:ext uri="{BB962C8B-B14F-4D97-AF65-F5344CB8AC3E}">
        <p14:creationId xmlns:p14="http://schemas.microsoft.com/office/powerpoint/2010/main" val="65820542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Объект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34AE0B88-8162-4B91-9F9C-E374C6CD0B3F}" type="datetimeFigureOut">
              <a:rPr lang="ru-RU" smtClean="0">
                <a:solidFill>
                  <a:prstClr val="white">
                    <a:shade val="50000"/>
                  </a:prstClr>
                </a:solidFill>
              </a:rPr>
              <a:pPr/>
              <a:t>01.12.2023</a:t>
            </a:fld>
            <a:endParaRPr lang="ru-RU">
              <a:solidFill>
                <a:prstClr val="white">
                  <a:shade val="50000"/>
                </a:prstClr>
              </a:solidFill>
            </a:endParaRPr>
          </a:p>
        </p:txBody>
      </p:sp>
      <p:sp>
        <p:nvSpPr>
          <p:cNvPr id="6" name="Нижний колонтитул 5"/>
          <p:cNvSpPr>
            <a:spLocks noGrp="1"/>
          </p:cNvSpPr>
          <p:nvPr>
            <p:ph type="ftr" sz="quarter" idx="11"/>
          </p:nvPr>
        </p:nvSpPr>
        <p:spPr/>
        <p:txBody>
          <a:bodyPr/>
          <a:lstStyle/>
          <a:p>
            <a:endParaRPr lang="ru-RU">
              <a:solidFill>
                <a:prstClr val="white">
                  <a:shade val="50000"/>
                </a:prstClr>
              </a:solidFill>
            </a:endParaRPr>
          </a:p>
        </p:txBody>
      </p:sp>
      <p:sp>
        <p:nvSpPr>
          <p:cNvPr id="7" name="Номер слайда 6"/>
          <p:cNvSpPr>
            <a:spLocks noGrp="1"/>
          </p:cNvSpPr>
          <p:nvPr>
            <p:ph type="sldNum" sz="quarter" idx="12"/>
          </p:nvPr>
        </p:nvSpPr>
        <p:spPr/>
        <p:txBody>
          <a:bodyPr/>
          <a:lstStyle/>
          <a:p>
            <a:fld id="{ADAE09DE-E944-43E2-AA01-8D879D034B6F}" type="slidenum">
              <a:rPr lang="ru-RU" smtClean="0">
                <a:solidFill>
                  <a:prstClr val="white">
                    <a:shade val="50000"/>
                  </a:prstClr>
                </a:solidFill>
              </a:rPr>
              <a:pPr/>
              <a:t>‹#›</a:t>
            </a:fld>
            <a:endParaRPr lang="ru-RU">
              <a:solidFill>
                <a:prstClr val="white">
                  <a:shade val="50000"/>
                </a:prstClr>
              </a:solidFill>
            </a:endParaRPr>
          </a:p>
        </p:txBody>
      </p:sp>
    </p:spTree>
    <p:extLst>
      <p:ext uri="{BB962C8B-B14F-4D97-AF65-F5344CB8AC3E}">
        <p14:creationId xmlns:p14="http://schemas.microsoft.com/office/powerpoint/2010/main" val="230662505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EB096F3-8738-4162-AE3F-6883933D8ED2}" type="datetimeFigureOut">
              <a:rPr lang="ru-RU" smtClean="0"/>
              <a:t>01.12.2023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F286312-07AF-43AD-8352-0ABF77663938}" type="slidenum">
              <a:rPr lang="ru-RU" smtClean="0"/>
              <a:t>‹#›</a:t>
            </a:fld>
            <a:endParaRPr lang="ru-RU"/>
          </a:p>
        </p:txBody>
      </p:sp>
    </p:spTree>
    <p:extLst>
      <p:ext uri="{BB962C8B-B14F-4D97-AF65-F5344CB8AC3E}">
        <p14:creationId xmlns:p14="http://schemas.microsoft.com/office/powerpoint/2010/main" val="1957654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34AE0B88-8162-4B91-9F9C-E374C6CD0B3F}" type="datetimeFigureOut">
              <a:rPr lang="ru-RU" smtClean="0">
                <a:solidFill>
                  <a:prstClr val="white">
                    <a:shade val="50000"/>
                  </a:prstClr>
                </a:solidFill>
              </a:rPr>
              <a:pPr/>
              <a:t>01.12.2023</a:t>
            </a:fld>
            <a:endParaRPr lang="ru-RU">
              <a:solidFill>
                <a:prstClr val="white">
                  <a:shade val="50000"/>
                </a:prstClr>
              </a:solidFill>
            </a:endParaRPr>
          </a:p>
        </p:txBody>
      </p:sp>
      <p:sp>
        <p:nvSpPr>
          <p:cNvPr id="6" name="Нижний колонтитул 5"/>
          <p:cNvSpPr>
            <a:spLocks noGrp="1"/>
          </p:cNvSpPr>
          <p:nvPr>
            <p:ph type="ftr" sz="quarter" idx="11"/>
          </p:nvPr>
        </p:nvSpPr>
        <p:spPr/>
        <p:txBody>
          <a:bodyPr/>
          <a:lstStyle/>
          <a:p>
            <a:endParaRPr lang="ru-RU">
              <a:solidFill>
                <a:prstClr val="white">
                  <a:shade val="50000"/>
                </a:prstClr>
              </a:solidFill>
            </a:endParaRPr>
          </a:p>
        </p:txBody>
      </p:sp>
      <p:sp>
        <p:nvSpPr>
          <p:cNvPr id="7" name="Номер слайда 6"/>
          <p:cNvSpPr>
            <a:spLocks noGrp="1"/>
          </p:cNvSpPr>
          <p:nvPr>
            <p:ph type="sldNum" sz="quarter" idx="12"/>
          </p:nvPr>
        </p:nvSpPr>
        <p:spPr/>
        <p:txBody>
          <a:bodyPr/>
          <a:lstStyle/>
          <a:p>
            <a:fld id="{ADAE09DE-E944-43E2-AA01-8D879D034B6F}" type="slidenum">
              <a:rPr lang="ru-RU" smtClean="0">
                <a:solidFill>
                  <a:prstClr val="white">
                    <a:shade val="50000"/>
                  </a:prstClr>
                </a:solidFill>
              </a:rPr>
              <a:pPr/>
              <a:t>‹#›</a:t>
            </a:fld>
            <a:endParaRPr lang="ru-RU">
              <a:solidFill>
                <a:prstClr val="white">
                  <a:shade val="50000"/>
                </a:prstClr>
              </a:solidFill>
            </a:endParaRPr>
          </a:p>
        </p:txBody>
      </p:sp>
    </p:spTree>
    <p:extLst>
      <p:ext uri="{BB962C8B-B14F-4D97-AF65-F5344CB8AC3E}">
        <p14:creationId xmlns:p14="http://schemas.microsoft.com/office/powerpoint/2010/main" val="285445257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34AE0B88-8162-4B91-9F9C-E374C6CD0B3F}" type="datetimeFigureOut">
              <a:rPr lang="ru-RU" smtClean="0">
                <a:solidFill>
                  <a:prstClr val="white">
                    <a:shade val="50000"/>
                  </a:prstClr>
                </a:solidFill>
              </a:rPr>
              <a:pPr/>
              <a:t>01.12.2023</a:t>
            </a:fld>
            <a:endParaRPr lang="ru-RU">
              <a:solidFill>
                <a:prstClr val="white">
                  <a:shade val="50000"/>
                </a:prstClr>
              </a:solidFill>
            </a:endParaRPr>
          </a:p>
        </p:txBody>
      </p:sp>
      <p:sp>
        <p:nvSpPr>
          <p:cNvPr id="5" name="Нижний колонтитул 4"/>
          <p:cNvSpPr>
            <a:spLocks noGrp="1"/>
          </p:cNvSpPr>
          <p:nvPr>
            <p:ph type="ftr" sz="quarter" idx="11"/>
          </p:nvPr>
        </p:nvSpPr>
        <p:spPr/>
        <p:txBody>
          <a:bodyPr/>
          <a:lstStyle/>
          <a:p>
            <a:endParaRPr lang="ru-RU">
              <a:solidFill>
                <a:prstClr val="white">
                  <a:shade val="50000"/>
                </a:prstClr>
              </a:solidFill>
            </a:endParaRPr>
          </a:p>
        </p:txBody>
      </p:sp>
      <p:sp>
        <p:nvSpPr>
          <p:cNvPr id="6" name="Номер слайда 5"/>
          <p:cNvSpPr>
            <a:spLocks noGrp="1"/>
          </p:cNvSpPr>
          <p:nvPr>
            <p:ph type="sldNum" sz="quarter" idx="12"/>
          </p:nvPr>
        </p:nvSpPr>
        <p:spPr/>
        <p:txBody>
          <a:bodyPr/>
          <a:lstStyle/>
          <a:p>
            <a:fld id="{ADAE09DE-E944-43E2-AA01-8D879D034B6F}" type="slidenum">
              <a:rPr lang="ru-RU" smtClean="0">
                <a:solidFill>
                  <a:prstClr val="white">
                    <a:shade val="50000"/>
                  </a:prstClr>
                </a:solidFill>
              </a:rPr>
              <a:pPr/>
              <a:t>‹#›</a:t>
            </a:fld>
            <a:endParaRPr lang="ru-RU">
              <a:solidFill>
                <a:prstClr val="white">
                  <a:shade val="50000"/>
                </a:prstClr>
              </a:solidFill>
            </a:endParaRPr>
          </a:p>
        </p:txBody>
      </p:sp>
    </p:spTree>
    <p:extLst>
      <p:ext uri="{BB962C8B-B14F-4D97-AF65-F5344CB8AC3E}">
        <p14:creationId xmlns:p14="http://schemas.microsoft.com/office/powerpoint/2010/main" val="228832491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34AE0B88-8162-4B91-9F9C-E374C6CD0B3F}" type="datetimeFigureOut">
              <a:rPr lang="ru-RU" smtClean="0">
                <a:solidFill>
                  <a:prstClr val="white">
                    <a:shade val="50000"/>
                  </a:prstClr>
                </a:solidFill>
              </a:rPr>
              <a:pPr/>
              <a:t>01.12.2023</a:t>
            </a:fld>
            <a:endParaRPr lang="ru-RU">
              <a:solidFill>
                <a:prstClr val="white">
                  <a:shade val="50000"/>
                </a:prstClr>
              </a:solidFill>
            </a:endParaRPr>
          </a:p>
        </p:txBody>
      </p:sp>
      <p:sp>
        <p:nvSpPr>
          <p:cNvPr id="5" name="Нижний колонтитул 4"/>
          <p:cNvSpPr>
            <a:spLocks noGrp="1"/>
          </p:cNvSpPr>
          <p:nvPr>
            <p:ph type="ftr" sz="quarter" idx="11"/>
          </p:nvPr>
        </p:nvSpPr>
        <p:spPr/>
        <p:txBody>
          <a:bodyPr/>
          <a:lstStyle/>
          <a:p>
            <a:endParaRPr lang="ru-RU">
              <a:solidFill>
                <a:prstClr val="white">
                  <a:shade val="50000"/>
                </a:prstClr>
              </a:solidFill>
            </a:endParaRPr>
          </a:p>
        </p:txBody>
      </p:sp>
      <p:sp>
        <p:nvSpPr>
          <p:cNvPr id="6" name="Номер слайда 5"/>
          <p:cNvSpPr>
            <a:spLocks noGrp="1"/>
          </p:cNvSpPr>
          <p:nvPr>
            <p:ph type="sldNum" sz="quarter" idx="12"/>
          </p:nvPr>
        </p:nvSpPr>
        <p:spPr/>
        <p:txBody>
          <a:bodyPr/>
          <a:lstStyle/>
          <a:p>
            <a:fld id="{ADAE09DE-E944-43E2-AA01-8D879D034B6F}" type="slidenum">
              <a:rPr lang="ru-RU" smtClean="0">
                <a:solidFill>
                  <a:prstClr val="white">
                    <a:shade val="50000"/>
                  </a:prstClr>
                </a:solidFill>
              </a:rPr>
              <a:pPr/>
              <a:t>‹#›</a:t>
            </a:fld>
            <a:endParaRPr lang="ru-RU">
              <a:solidFill>
                <a:prstClr val="white">
                  <a:shade val="50000"/>
                </a:prstClr>
              </a:solidFill>
            </a:endParaRPr>
          </a:p>
        </p:txBody>
      </p:sp>
    </p:spTree>
    <p:extLst>
      <p:ext uri="{BB962C8B-B14F-4D97-AF65-F5344CB8AC3E}">
        <p14:creationId xmlns:p14="http://schemas.microsoft.com/office/powerpoint/2010/main" val="89336450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fld id="{34AE0B88-8162-4B91-9F9C-E374C6CD0B3F}" type="datetimeFigureOut">
              <a:rPr lang="ru-RU" smtClean="0">
                <a:solidFill>
                  <a:prstClr val="white">
                    <a:shade val="50000"/>
                  </a:prstClr>
                </a:solidFill>
              </a:rPr>
              <a:pPr/>
              <a:t>01.12.2023</a:t>
            </a:fld>
            <a:endParaRPr lang="ru-RU">
              <a:solidFill>
                <a:prstClr val="white">
                  <a:shade val="50000"/>
                </a:prstClr>
              </a:solidFill>
            </a:endParaRPr>
          </a:p>
        </p:txBody>
      </p:sp>
      <p:sp>
        <p:nvSpPr>
          <p:cNvPr id="17" name="Нижний колонтитул 16"/>
          <p:cNvSpPr>
            <a:spLocks noGrp="1"/>
          </p:cNvSpPr>
          <p:nvPr>
            <p:ph type="ftr" sz="quarter" idx="11"/>
          </p:nvPr>
        </p:nvSpPr>
        <p:spPr/>
        <p:txBody>
          <a:bodyPr/>
          <a:lstStyle/>
          <a:p>
            <a:endParaRPr lang="ru-RU">
              <a:solidFill>
                <a:prstClr val="white">
                  <a:shade val="50000"/>
                </a:prstClr>
              </a:solidFill>
            </a:endParaRPr>
          </a:p>
        </p:txBody>
      </p:sp>
      <p:sp>
        <p:nvSpPr>
          <p:cNvPr id="29" name="Номер слайда 28"/>
          <p:cNvSpPr>
            <a:spLocks noGrp="1"/>
          </p:cNvSpPr>
          <p:nvPr>
            <p:ph type="sldNum" sz="quarter" idx="12"/>
          </p:nvPr>
        </p:nvSpPr>
        <p:spPr/>
        <p:txBody>
          <a:bodyPr/>
          <a:lstStyle/>
          <a:p>
            <a:fld id="{ADAE09DE-E944-43E2-AA01-8D879D034B6F}" type="slidenum">
              <a:rPr lang="ru-RU" smtClean="0">
                <a:solidFill>
                  <a:prstClr val="white">
                    <a:shade val="50000"/>
                  </a:prstClr>
                </a:solidFill>
              </a:rPr>
              <a:pPr/>
              <a:t>‹#›</a:t>
            </a:fld>
            <a:endParaRPr lang="ru-RU">
              <a:solidFill>
                <a:prstClr val="white">
                  <a:shade val="50000"/>
                </a:prstClr>
              </a:solidFill>
            </a:endParaRPr>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extLst>
      <p:ext uri="{BB962C8B-B14F-4D97-AF65-F5344CB8AC3E}">
        <p14:creationId xmlns:p14="http://schemas.microsoft.com/office/powerpoint/2010/main" val="162515797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Объект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34AE0B88-8162-4B91-9F9C-E374C6CD0B3F}" type="datetimeFigureOut">
              <a:rPr lang="ru-RU" smtClean="0">
                <a:solidFill>
                  <a:prstClr val="white">
                    <a:shade val="50000"/>
                  </a:prstClr>
                </a:solidFill>
              </a:rPr>
              <a:pPr/>
              <a:t>01.12.2023</a:t>
            </a:fld>
            <a:endParaRPr lang="ru-RU">
              <a:solidFill>
                <a:prstClr val="white">
                  <a:shade val="50000"/>
                </a:prstClr>
              </a:solidFill>
            </a:endParaRPr>
          </a:p>
        </p:txBody>
      </p:sp>
      <p:sp>
        <p:nvSpPr>
          <p:cNvPr id="5" name="Нижний колонтитул 4"/>
          <p:cNvSpPr>
            <a:spLocks noGrp="1"/>
          </p:cNvSpPr>
          <p:nvPr>
            <p:ph type="ftr" sz="quarter" idx="11"/>
          </p:nvPr>
        </p:nvSpPr>
        <p:spPr/>
        <p:txBody>
          <a:bodyPr/>
          <a:lstStyle/>
          <a:p>
            <a:endParaRPr lang="ru-RU">
              <a:solidFill>
                <a:prstClr val="white">
                  <a:shade val="50000"/>
                </a:prstClr>
              </a:solidFill>
            </a:endParaRPr>
          </a:p>
        </p:txBody>
      </p:sp>
      <p:sp>
        <p:nvSpPr>
          <p:cNvPr id="6" name="Номер слайда 5"/>
          <p:cNvSpPr>
            <a:spLocks noGrp="1"/>
          </p:cNvSpPr>
          <p:nvPr>
            <p:ph type="sldNum" sz="quarter" idx="12"/>
          </p:nvPr>
        </p:nvSpPr>
        <p:spPr/>
        <p:txBody>
          <a:bodyPr/>
          <a:lstStyle/>
          <a:p>
            <a:fld id="{ADAE09DE-E944-43E2-AA01-8D879D034B6F}" type="slidenum">
              <a:rPr lang="ru-RU" smtClean="0">
                <a:solidFill>
                  <a:prstClr val="white">
                    <a:shade val="50000"/>
                  </a:prstClr>
                </a:solidFill>
              </a:rPr>
              <a:pPr/>
              <a:t>‹#›</a:t>
            </a:fld>
            <a:endParaRPr lang="ru-RU">
              <a:solidFill>
                <a:prstClr val="white">
                  <a:shade val="50000"/>
                </a:prstClr>
              </a:solidFill>
            </a:endParaRPr>
          </a:p>
        </p:txBody>
      </p:sp>
    </p:spTree>
    <p:extLst>
      <p:ext uri="{BB962C8B-B14F-4D97-AF65-F5344CB8AC3E}">
        <p14:creationId xmlns:p14="http://schemas.microsoft.com/office/powerpoint/2010/main" val="282088115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34AE0B88-8162-4B91-9F9C-E374C6CD0B3F}" type="datetimeFigureOut">
              <a:rPr lang="ru-RU" smtClean="0">
                <a:solidFill>
                  <a:prstClr val="white">
                    <a:shade val="50000"/>
                  </a:prstClr>
                </a:solidFill>
              </a:rPr>
              <a:pPr/>
              <a:t>01.12.2023</a:t>
            </a:fld>
            <a:endParaRPr lang="ru-RU">
              <a:solidFill>
                <a:prstClr val="white">
                  <a:shade val="50000"/>
                </a:prstClr>
              </a:solidFill>
            </a:endParaRPr>
          </a:p>
        </p:txBody>
      </p:sp>
      <p:sp>
        <p:nvSpPr>
          <p:cNvPr id="5" name="Нижний колонтитул 4"/>
          <p:cNvSpPr>
            <a:spLocks noGrp="1"/>
          </p:cNvSpPr>
          <p:nvPr>
            <p:ph type="ftr" sz="quarter" idx="11"/>
          </p:nvPr>
        </p:nvSpPr>
        <p:spPr/>
        <p:txBody>
          <a:bodyPr/>
          <a:lstStyle/>
          <a:p>
            <a:endParaRPr lang="ru-RU">
              <a:solidFill>
                <a:prstClr val="white">
                  <a:shade val="50000"/>
                </a:prstClr>
              </a:solidFill>
            </a:endParaRPr>
          </a:p>
        </p:txBody>
      </p:sp>
      <p:sp>
        <p:nvSpPr>
          <p:cNvPr id="6" name="Номер слайда 5"/>
          <p:cNvSpPr>
            <a:spLocks noGrp="1"/>
          </p:cNvSpPr>
          <p:nvPr>
            <p:ph type="sldNum" sz="quarter" idx="12"/>
          </p:nvPr>
        </p:nvSpPr>
        <p:spPr>
          <a:xfrm>
            <a:off x="7924800" y="6416675"/>
            <a:ext cx="762000" cy="365125"/>
          </a:xfrm>
        </p:spPr>
        <p:txBody>
          <a:bodyPr/>
          <a:lstStyle/>
          <a:p>
            <a:fld id="{ADAE09DE-E944-43E2-AA01-8D879D034B6F}" type="slidenum">
              <a:rPr lang="ru-RU" smtClean="0">
                <a:solidFill>
                  <a:prstClr val="white">
                    <a:shade val="50000"/>
                  </a:prstClr>
                </a:solidFill>
              </a:rPr>
              <a:pPr/>
              <a:t>‹#›</a:t>
            </a:fld>
            <a:endParaRPr lang="ru-RU">
              <a:solidFill>
                <a:prstClr val="white">
                  <a:shade val="50000"/>
                </a:prstClr>
              </a:solidFill>
            </a:endParaRPr>
          </a:p>
        </p:txBody>
      </p:sp>
    </p:spTree>
    <p:extLst>
      <p:ext uri="{BB962C8B-B14F-4D97-AF65-F5344CB8AC3E}">
        <p14:creationId xmlns:p14="http://schemas.microsoft.com/office/powerpoint/2010/main" val="249954999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Объект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34AE0B88-8162-4B91-9F9C-E374C6CD0B3F}" type="datetimeFigureOut">
              <a:rPr lang="ru-RU" smtClean="0">
                <a:solidFill>
                  <a:prstClr val="white">
                    <a:shade val="50000"/>
                  </a:prstClr>
                </a:solidFill>
              </a:rPr>
              <a:pPr/>
              <a:t>01.12.2023</a:t>
            </a:fld>
            <a:endParaRPr lang="ru-RU">
              <a:solidFill>
                <a:prstClr val="white">
                  <a:shade val="50000"/>
                </a:prstClr>
              </a:solidFill>
            </a:endParaRPr>
          </a:p>
        </p:txBody>
      </p:sp>
      <p:sp>
        <p:nvSpPr>
          <p:cNvPr id="6" name="Нижний колонтитул 5"/>
          <p:cNvSpPr>
            <a:spLocks noGrp="1"/>
          </p:cNvSpPr>
          <p:nvPr>
            <p:ph type="ftr" sz="quarter" idx="11"/>
          </p:nvPr>
        </p:nvSpPr>
        <p:spPr/>
        <p:txBody>
          <a:bodyPr/>
          <a:lstStyle/>
          <a:p>
            <a:endParaRPr lang="ru-RU">
              <a:solidFill>
                <a:prstClr val="white">
                  <a:shade val="50000"/>
                </a:prstClr>
              </a:solidFill>
            </a:endParaRPr>
          </a:p>
        </p:txBody>
      </p:sp>
      <p:sp>
        <p:nvSpPr>
          <p:cNvPr id="7" name="Номер слайда 6"/>
          <p:cNvSpPr>
            <a:spLocks noGrp="1"/>
          </p:cNvSpPr>
          <p:nvPr>
            <p:ph type="sldNum" sz="quarter" idx="12"/>
          </p:nvPr>
        </p:nvSpPr>
        <p:spPr/>
        <p:txBody>
          <a:bodyPr/>
          <a:lstStyle/>
          <a:p>
            <a:fld id="{ADAE09DE-E944-43E2-AA01-8D879D034B6F}" type="slidenum">
              <a:rPr lang="ru-RU" smtClean="0">
                <a:solidFill>
                  <a:prstClr val="white">
                    <a:shade val="50000"/>
                  </a:prstClr>
                </a:solidFill>
              </a:rPr>
              <a:pPr/>
              <a:t>‹#›</a:t>
            </a:fld>
            <a:endParaRPr lang="ru-RU">
              <a:solidFill>
                <a:prstClr val="white">
                  <a:shade val="50000"/>
                </a:prstClr>
              </a:solidFill>
            </a:endParaRPr>
          </a:p>
        </p:txBody>
      </p:sp>
    </p:spTree>
    <p:extLst>
      <p:ext uri="{BB962C8B-B14F-4D97-AF65-F5344CB8AC3E}">
        <p14:creationId xmlns:p14="http://schemas.microsoft.com/office/powerpoint/2010/main" val="228671147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Объект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34AE0B88-8162-4B91-9F9C-E374C6CD0B3F}" type="datetimeFigureOut">
              <a:rPr lang="ru-RU" smtClean="0">
                <a:solidFill>
                  <a:prstClr val="white">
                    <a:shade val="50000"/>
                  </a:prstClr>
                </a:solidFill>
              </a:rPr>
              <a:pPr/>
              <a:t>01.12.2023</a:t>
            </a:fld>
            <a:endParaRPr lang="ru-RU">
              <a:solidFill>
                <a:prstClr val="white">
                  <a:shade val="50000"/>
                </a:prstClr>
              </a:solidFill>
            </a:endParaRPr>
          </a:p>
        </p:txBody>
      </p:sp>
      <p:sp>
        <p:nvSpPr>
          <p:cNvPr id="8" name="Нижний колонтитул 7"/>
          <p:cNvSpPr>
            <a:spLocks noGrp="1"/>
          </p:cNvSpPr>
          <p:nvPr>
            <p:ph type="ftr" sz="quarter" idx="11"/>
          </p:nvPr>
        </p:nvSpPr>
        <p:spPr/>
        <p:txBody>
          <a:bodyPr/>
          <a:lstStyle/>
          <a:p>
            <a:endParaRPr lang="ru-RU">
              <a:solidFill>
                <a:prstClr val="white">
                  <a:shade val="50000"/>
                </a:prstClr>
              </a:solidFill>
            </a:endParaRPr>
          </a:p>
        </p:txBody>
      </p:sp>
      <p:sp>
        <p:nvSpPr>
          <p:cNvPr id="9" name="Номер слайда 8"/>
          <p:cNvSpPr>
            <a:spLocks noGrp="1"/>
          </p:cNvSpPr>
          <p:nvPr>
            <p:ph type="sldNum" sz="quarter" idx="12"/>
          </p:nvPr>
        </p:nvSpPr>
        <p:spPr/>
        <p:txBody>
          <a:bodyPr/>
          <a:lstStyle/>
          <a:p>
            <a:fld id="{ADAE09DE-E944-43E2-AA01-8D879D034B6F}" type="slidenum">
              <a:rPr lang="ru-RU" smtClean="0">
                <a:solidFill>
                  <a:prstClr val="white">
                    <a:shade val="50000"/>
                  </a:prstClr>
                </a:solidFill>
              </a:rPr>
              <a:pPr/>
              <a:t>‹#›</a:t>
            </a:fld>
            <a:endParaRPr lang="ru-RU">
              <a:solidFill>
                <a:prstClr val="white">
                  <a:shade val="50000"/>
                </a:prstClr>
              </a:solidFill>
            </a:endParaRPr>
          </a:p>
        </p:txBody>
      </p:sp>
    </p:spTree>
    <p:extLst>
      <p:ext uri="{BB962C8B-B14F-4D97-AF65-F5344CB8AC3E}">
        <p14:creationId xmlns:p14="http://schemas.microsoft.com/office/powerpoint/2010/main" val="418656471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34AE0B88-8162-4B91-9F9C-E374C6CD0B3F}" type="datetimeFigureOut">
              <a:rPr lang="ru-RU" smtClean="0">
                <a:solidFill>
                  <a:prstClr val="white">
                    <a:shade val="50000"/>
                  </a:prstClr>
                </a:solidFill>
              </a:rPr>
              <a:pPr/>
              <a:t>01.12.2023</a:t>
            </a:fld>
            <a:endParaRPr lang="ru-RU">
              <a:solidFill>
                <a:prstClr val="white">
                  <a:shade val="50000"/>
                </a:prstClr>
              </a:solidFill>
            </a:endParaRPr>
          </a:p>
        </p:txBody>
      </p:sp>
      <p:sp>
        <p:nvSpPr>
          <p:cNvPr id="4" name="Нижний колонтитул 3"/>
          <p:cNvSpPr>
            <a:spLocks noGrp="1"/>
          </p:cNvSpPr>
          <p:nvPr>
            <p:ph type="ftr" sz="quarter" idx="11"/>
          </p:nvPr>
        </p:nvSpPr>
        <p:spPr/>
        <p:txBody>
          <a:bodyPr/>
          <a:lstStyle/>
          <a:p>
            <a:endParaRPr lang="ru-RU">
              <a:solidFill>
                <a:prstClr val="white">
                  <a:shade val="50000"/>
                </a:prstClr>
              </a:solidFill>
            </a:endParaRPr>
          </a:p>
        </p:txBody>
      </p:sp>
      <p:sp>
        <p:nvSpPr>
          <p:cNvPr id="5" name="Номер слайда 4"/>
          <p:cNvSpPr>
            <a:spLocks noGrp="1"/>
          </p:cNvSpPr>
          <p:nvPr>
            <p:ph type="sldNum" sz="quarter" idx="12"/>
          </p:nvPr>
        </p:nvSpPr>
        <p:spPr/>
        <p:txBody>
          <a:bodyPr/>
          <a:lstStyle/>
          <a:p>
            <a:fld id="{ADAE09DE-E944-43E2-AA01-8D879D034B6F}" type="slidenum">
              <a:rPr lang="ru-RU" smtClean="0">
                <a:solidFill>
                  <a:prstClr val="white">
                    <a:shade val="50000"/>
                  </a:prstClr>
                </a:solidFill>
              </a:rPr>
              <a:pPr/>
              <a:t>‹#›</a:t>
            </a:fld>
            <a:endParaRPr lang="ru-RU">
              <a:solidFill>
                <a:prstClr val="white">
                  <a:shade val="50000"/>
                </a:prstClr>
              </a:solidFill>
            </a:endParaRPr>
          </a:p>
        </p:txBody>
      </p:sp>
    </p:spTree>
    <p:extLst>
      <p:ext uri="{BB962C8B-B14F-4D97-AF65-F5344CB8AC3E}">
        <p14:creationId xmlns:p14="http://schemas.microsoft.com/office/powerpoint/2010/main" val="273152251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34AE0B88-8162-4B91-9F9C-E374C6CD0B3F}" type="datetimeFigureOut">
              <a:rPr lang="ru-RU" smtClean="0">
                <a:solidFill>
                  <a:prstClr val="white">
                    <a:shade val="50000"/>
                  </a:prstClr>
                </a:solidFill>
              </a:rPr>
              <a:pPr/>
              <a:t>01.12.2023</a:t>
            </a:fld>
            <a:endParaRPr lang="ru-RU">
              <a:solidFill>
                <a:prstClr val="white">
                  <a:shade val="50000"/>
                </a:prstClr>
              </a:solidFill>
            </a:endParaRPr>
          </a:p>
        </p:txBody>
      </p:sp>
      <p:sp>
        <p:nvSpPr>
          <p:cNvPr id="3" name="Нижний колонтитул 2"/>
          <p:cNvSpPr>
            <a:spLocks noGrp="1"/>
          </p:cNvSpPr>
          <p:nvPr>
            <p:ph type="ftr" sz="quarter" idx="11"/>
          </p:nvPr>
        </p:nvSpPr>
        <p:spPr/>
        <p:txBody>
          <a:bodyPr/>
          <a:lstStyle/>
          <a:p>
            <a:endParaRPr lang="ru-RU">
              <a:solidFill>
                <a:prstClr val="white">
                  <a:shade val="50000"/>
                </a:prstClr>
              </a:solidFill>
            </a:endParaRPr>
          </a:p>
        </p:txBody>
      </p:sp>
      <p:sp>
        <p:nvSpPr>
          <p:cNvPr id="4" name="Номер слайда 3"/>
          <p:cNvSpPr>
            <a:spLocks noGrp="1"/>
          </p:cNvSpPr>
          <p:nvPr>
            <p:ph type="sldNum" sz="quarter" idx="12"/>
          </p:nvPr>
        </p:nvSpPr>
        <p:spPr/>
        <p:txBody>
          <a:bodyPr/>
          <a:lstStyle/>
          <a:p>
            <a:fld id="{ADAE09DE-E944-43E2-AA01-8D879D034B6F}" type="slidenum">
              <a:rPr lang="ru-RU" smtClean="0">
                <a:solidFill>
                  <a:prstClr val="white">
                    <a:shade val="50000"/>
                  </a:prstClr>
                </a:solidFill>
              </a:rPr>
              <a:pPr/>
              <a:t>‹#›</a:t>
            </a:fld>
            <a:endParaRPr lang="ru-RU">
              <a:solidFill>
                <a:prstClr val="white">
                  <a:shade val="50000"/>
                </a:prstClr>
              </a:solidFill>
            </a:endParaRPr>
          </a:p>
        </p:txBody>
      </p:sp>
    </p:spTree>
    <p:extLst>
      <p:ext uri="{BB962C8B-B14F-4D97-AF65-F5344CB8AC3E}">
        <p14:creationId xmlns:p14="http://schemas.microsoft.com/office/powerpoint/2010/main" val="86239744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EB096F3-8738-4162-AE3F-6883933D8ED2}" type="datetimeFigureOut">
              <a:rPr lang="ru-RU" smtClean="0"/>
              <a:t>01.12.2023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F286312-07AF-43AD-8352-0ABF77663938}" type="slidenum">
              <a:rPr lang="ru-RU" smtClean="0"/>
              <a:t>‹#›</a:t>
            </a:fld>
            <a:endParaRPr lang="ru-RU"/>
          </a:p>
        </p:txBody>
      </p:sp>
    </p:spTree>
    <p:extLst>
      <p:ext uri="{BB962C8B-B14F-4D97-AF65-F5344CB8AC3E}">
        <p14:creationId xmlns:p14="http://schemas.microsoft.com/office/powerpoint/2010/main" val="124286858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Объект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34AE0B88-8162-4B91-9F9C-E374C6CD0B3F}" type="datetimeFigureOut">
              <a:rPr lang="ru-RU" smtClean="0">
                <a:solidFill>
                  <a:prstClr val="white">
                    <a:shade val="50000"/>
                  </a:prstClr>
                </a:solidFill>
              </a:rPr>
              <a:pPr/>
              <a:t>01.12.2023</a:t>
            </a:fld>
            <a:endParaRPr lang="ru-RU">
              <a:solidFill>
                <a:prstClr val="white">
                  <a:shade val="50000"/>
                </a:prstClr>
              </a:solidFill>
            </a:endParaRPr>
          </a:p>
        </p:txBody>
      </p:sp>
      <p:sp>
        <p:nvSpPr>
          <p:cNvPr id="6" name="Нижний колонтитул 5"/>
          <p:cNvSpPr>
            <a:spLocks noGrp="1"/>
          </p:cNvSpPr>
          <p:nvPr>
            <p:ph type="ftr" sz="quarter" idx="11"/>
          </p:nvPr>
        </p:nvSpPr>
        <p:spPr/>
        <p:txBody>
          <a:bodyPr/>
          <a:lstStyle/>
          <a:p>
            <a:endParaRPr lang="ru-RU">
              <a:solidFill>
                <a:prstClr val="white">
                  <a:shade val="50000"/>
                </a:prstClr>
              </a:solidFill>
            </a:endParaRPr>
          </a:p>
        </p:txBody>
      </p:sp>
      <p:sp>
        <p:nvSpPr>
          <p:cNvPr id="7" name="Номер слайда 6"/>
          <p:cNvSpPr>
            <a:spLocks noGrp="1"/>
          </p:cNvSpPr>
          <p:nvPr>
            <p:ph type="sldNum" sz="quarter" idx="12"/>
          </p:nvPr>
        </p:nvSpPr>
        <p:spPr/>
        <p:txBody>
          <a:bodyPr/>
          <a:lstStyle/>
          <a:p>
            <a:fld id="{ADAE09DE-E944-43E2-AA01-8D879D034B6F}" type="slidenum">
              <a:rPr lang="ru-RU" smtClean="0">
                <a:solidFill>
                  <a:prstClr val="white">
                    <a:shade val="50000"/>
                  </a:prstClr>
                </a:solidFill>
              </a:rPr>
              <a:pPr/>
              <a:t>‹#›</a:t>
            </a:fld>
            <a:endParaRPr lang="ru-RU">
              <a:solidFill>
                <a:prstClr val="white">
                  <a:shade val="50000"/>
                </a:prstClr>
              </a:solidFill>
            </a:endParaRPr>
          </a:p>
        </p:txBody>
      </p:sp>
    </p:spTree>
    <p:extLst>
      <p:ext uri="{BB962C8B-B14F-4D97-AF65-F5344CB8AC3E}">
        <p14:creationId xmlns:p14="http://schemas.microsoft.com/office/powerpoint/2010/main" val="324167566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34AE0B88-8162-4B91-9F9C-E374C6CD0B3F}" type="datetimeFigureOut">
              <a:rPr lang="ru-RU" smtClean="0">
                <a:solidFill>
                  <a:prstClr val="white">
                    <a:shade val="50000"/>
                  </a:prstClr>
                </a:solidFill>
              </a:rPr>
              <a:pPr/>
              <a:t>01.12.2023</a:t>
            </a:fld>
            <a:endParaRPr lang="ru-RU">
              <a:solidFill>
                <a:prstClr val="white">
                  <a:shade val="50000"/>
                </a:prstClr>
              </a:solidFill>
            </a:endParaRPr>
          </a:p>
        </p:txBody>
      </p:sp>
      <p:sp>
        <p:nvSpPr>
          <p:cNvPr id="6" name="Нижний колонтитул 5"/>
          <p:cNvSpPr>
            <a:spLocks noGrp="1"/>
          </p:cNvSpPr>
          <p:nvPr>
            <p:ph type="ftr" sz="quarter" idx="11"/>
          </p:nvPr>
        </p:nvSpPr>
        <p:spPr/>
        <p:txBody>
          <a:bodyPr/>
          <a:lstStyle/>
          <a:p>
            <a:endParaRPr lang="ru-RU">
              <a:solidFill>
                <a:prstClr val="white">
                  <a:shade val="50000"/>
                </a:prstClr>
              </a:solidFill>
            </a:endParaRPr>
          </a:p>
        </p:txBody>
      </p:sp>
      <p:sp>
        <p:nvSpPr>
          <p:cNvPr id="7" name="Номер слайда 6"/>
          <p:cNvSpPr>
            <a:spLocks noGrp="1"/>
          </p:cNvSpPr>
          <p:nvPr>
            <p:ph type="sldNum" sz="quarter" idx="12"/>
          </p:nvPr>
        </p:nvSpPr>
        <p:spPr/>
        <p:txBody>
          <a:bodyPr/>
          <a:lstStyle/>
          <a:p>
            <a:fld id="{ADAE09DE-E944-43E2-AA01-8D879D034B6F}" type="slidenum">
              <a:rPr lang="ru-RU" smtClean="0">
                <a:solidFill>
                  <a:prstClr val="white">
                    <a:shade val="50000"/>
                  </a:prstClr>
                </a:solidFill>
              </a:rPr>
              <a:pPr/>
              <a:t>‹#›</a:t>
            </a:fld>
            <a:endParaRPr lang="ru-RU">
              <a:solidFill>
                <a:prstClr val="white">
                  <a:shade val="50000"/>
                </a:prstClr>
              </a:solidFill>
            </a:endParaRPr>
          </a:p>
        </p:txBody>
      </p:sp>
    </p:spTree>
    <p:extLst>
      <p:ext uri="{BB962C8B-B14F-4D97-AF65-F5344CB8AC3E}">
        <p14:creationId xmlns:p14="http://schemas.microsoft.com/office/powerpoint/2010/main" val="274461371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34AE0B88-8162-4B91-9F9C-E374C6CD0B3F}" type="datetimeFigureOut">
              <a:rPr lang="ru-RU" smtClean="0">
                <a:solidFill>
                  <a:prstClr val="white">
                    <a:shade val="50000"/>
                  </a:prstClr>
                </a:solidFill>
              </a:rPr>
              <a:pPr/>
              <a:t>01.12.2023</a:t>
            </a:fld>
            <a:endParaRPr lang="ru-RU">
              <a:solidFill>
                <a:prstClr val="white">
                  <a:shade val="50000"/>
                </a:prstClr>
              </a:solidFill>
            </a:endParaRPr>
          </a:p>
        </p:txBody>
      </p:sp>
      <p:sp>
        <p:nvSpPr>
          <p:cNvPr id="5" name="Нижний колонтитул 4"/>
          <p:cNvSpPr>
            <a:spLocks noGrp="1"/>
          </p:cNvSpPr>
          <p:nvPr>
            <p:ph type="ftr" sz="quarter" idx="11"/>
          </p:nvPr>
        </p:nvSpPr>
        <p:spPr/>
        <p:txBody>
          <a:bodyPr/>
          <a:lstStyle/>
          <a:p>
            <a:endParaRPr lang="ru-RU">
              <a:solidFill>
                <a:prstClr val="white">
                  <a:shade val="50000"/>
                </a:prstClr>
              </a:solidFill>
            </a:endParaRPr>
          </a:p>
        </p:txBody>
      </p:sp>
      <p:sp>
        <p:nvSpPr>
          <p:cNvPr id="6" name="Номер слайда 5"/>
          <p:cNvSpPr>
            <a:spLocks noGrp="1"/>
          </p:cNvSpPr>
          <p:nvPr>
            <p:ph type="sldNum" sz="quarter" idx="12"/>
          </p:nvPr>
        </p:nvSpPr>
        <p:spPr/>
        <p:txBody>
          <a:bodyPr/>
          <a:lstStyle/>
          <a:p>
            <a:fld id="{ADAE09DE-E944-43E2-AA01-8D879D034B6F}" type="slidenum">
              <a:rPr lang="ru-RU" smtClean="0">
                <a:solidFill>
                  <a:prstClr val="white">
                    <a:shade val="50000"/>
                  </a:prstClr>
                </a:solidFill>
              </a:rPr>
              <a:pPr/>
              <a:t>‹#›</a:t>
            </a:fld>
            <a:endParaRPr lang="ru-RU">
              <a:solidFill>
                <a:prstClr val="white">
                  <a:shade val="50000"/>
                </a:prstClr>
              </a:solidFill>
            </a:endParaRPr>
          </a:p>
        </p:txBody>
      </p:sp>
    </p:spTree>
    <p:extLst>
      <p:ext uri="{BB962C8B-B14F-4D97-AF65-F5344CB8AC3E}">
        <p14:creationId xmlns:p14="http://schemas.microsoft.com/office/powerpoint/2010/main" val="312290997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34AE0B88-8162-4B91-9F9C-E374C6CD0B3F}" type="datetimeFigureOut">
              <a:rPr lang="ru-RU" smtClean="0">
                <a:solidFill>
                  <a:prstClr val="white">
                    <a:shade val="50000"/>
                  </a:prstClr>
                </a:solidFill>
              </a:rPr>
              <a:pPr/>
              <a:t>01.12.2023</a:t>
            </a:fld>
            <a:endParaRPr lang="ru-RU">
              <a:solidFill>
                <a:prstClr val="white">
                  <a:shade val="50000"/>
                </a:prstClr>
              </a:solidFill>
            </a:endParaRPr>
          </a:p>
        </p:txBody>
      </p:sp>
      <p:sp>
        <p:nvSpPr>
          <p:cNvPr id="5" name="Нижний колонтитул 4"/>
          <p:cNvSpPr>
            <a:spLocks noGrp="1"/>
          </p:cNvSpPr>
          <p:nvPr>
            <p:ph type="ftr" sz="quarter" idx="11"/>
          </p:nvPr>
        </p:nvSpPr>
        <p:spPr/>
        <p:txBody>
          <a:bodyPr/>
          <a:lstStyle/>
          <a:p>
            <a:endParaRPr lang="ru-RU">
              <a:solidFill>
                <a:prstClr val="white">
                  <a:shade val="50000"/>
                </a:prstClr>
              </a:solidFill>
            </a:endParaRPr>
          </a:p>
        </p:txBody>
      </p:sp>
      <p:sp>
        <p:nvSpPr>
          <p:cNvPr id="6" name="Номер слайда 5"/>
          <p:cNvSpPr>
            <a:spLocks noGrp="1"/>
          </p:cNvSpPr>
          <p:nvPr>
            <p:ph type="sldNum" sz="quarter" idx="12"/>
          </p:nvPr>
        </p:nvSpPr>
        <p:spPr/>
        <p:txBody>
          <a:bodyPr/>
          <a:lstStyle/>
          <a:p>
            <a:fld id="{ADAE09DE-E944-43E2-AA01-8D879D034B6F}" type="slidenum">
              <a:rPr lang="ru-RU" smtClean="0">
                <a:solidFill>
                  <a:prstClr val="white">
                    <a:shade val="50000"/>
                  </a:prstClr>
                </a:solidFill>
              </a:rPr>
              <a:pPr/>
              <a:t>‹#›</a:t>
            </a:fld>
            <a:endParaRPr lang="ru-RU">
              <a:solidFill>
                <a:prstClr val="white">
                  <a:shade val="50000"/>
                </a:prstClr>
              </a:solidFill>
            </a:endParaRPr>
          </a:p>
        </p:txBody>
      </p:sp>
    </p:spTree>
    <p:extLst>
      <p:ext uri="{BB962C8B-B14F-4D97-AF65-F5344CB8AC3E}">
        <p14:creationId xmlns:p14="http://schemas.microsoft.com/office/powerpoint/2010/main" val="332035377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EB096F3-8738-4162-AE3F-6883933D8ED2}" type="datetimeFigureOut">
              <a:rPr lang="ru-RU" smtClean="0"/>
              <a:t>01.12.2023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F286312-07AF-43AD-8352-0ABF77663938}" type="slidenum">
              <a:rPr lang="ru-RU" smtClean="0"/>
              <a:t>‹#›</a:t>
            </a:fld>
            <a:endParaRPr lang="ru-RU"/>
          </a:p>
        </p:txBody>
      </p:sp>
    </p:spTree>
    <p:extLst>
      <p:ext uri="{BB962C8B-B14F-4D97-AF65-F5344CB8AC3E}">
        <p14:creationId xmlns:p14="http://schemas.microsoft.com/office/powerpoint/2010/main" val="26777543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EB096F3-8738-4162-AE3F-6883933D8ED2}" type="datetimeFigureOut">
              <a:rPr lang="ru-RU" smtClean="0"/>
              <a:t>01.12.2023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EF286312-07AF-43AD-8352-0ABF77663938}" type="slidenum">
              <a:rPr lang="ru-RU" smtClean="0"/>
              <a:t>‹#›</a:t>
            </a:fld>
            <a:endParaRPr lang="ru-RU"/>
          </a:p>
        </p:txBody>
      </p:sp>
    </p:spTree>
    <p:extLst>
      <p:ext uri="{BB962C8B-B14F-4D97-AF65-F5344CB8AC3E}">
        <p14:creationId xmlns:p14="http://schemas.microsoft.com/office/powerpoint/2010/main" val="1388258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EB096F3-8738-4162-AE3F-6883933D8ED2}" type="datetimeFigureOut">
              <a:rPr lang="ru-RU" smtClean="0"/>
              <a:t>01.12.2023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EF286312-07AF-43AD-8352-0ABF77663938}" type="slidenum">
              <a:rPr lang="ru-RU" smtClean="0"/>
              <a:t>‹#›</a:t>
            </a:fld>
            <a:endParaRPr lang="ru-RU"/>
          </a:p>
        </p:txBody>
      </p:sp>
    </p:spTree>
    <p:extLst>
      <p:ext uri="{BB962C8B-B14F-4D97-AF65-F5344CB8AC3E}">
        <p14:creationId xmlns:p14="http://schemas.microsoft.com/office/powerpoint/2010/main" val="9161422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EB096F3-8738-4162-AE3F-6883933D8ED2}" type="datetimeFigureOut">
              <a:rPr lang="ru-RU" smtClean="0"/>
              <a:t>01.12.2023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EF286312-07AF-43AD-8352-0ABF77663938}" type="slidenum">
              <a:rPr lang="ru-RU" smtClean="0"/>
              <a:t>‹#›</a:t>
            </a:fld>
            <a:endParaRPr lang="ru-RU"/>
          </a:p>
        </p:txBody>
      </p:sp>
    </p:spTree>
    <p:extLst>
      <p:ext uri="{BB962C8B-B14F-4D97-AF65-F5344CB8AC3E}">
        <p14:creationId xmlns:p14="http://schemas.microsoft.com/office/powerpoint/2010/main" val="20278968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EB096F3-8738-4162-AE3F-6883933D8ED2}" type="datetimeFigureOut">
              <a:rPr lang="ru-RU" smtClean="0"/>
              <a:t>01.12.2023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F286312-07AF-43AD-8352-0ABF77663938}" type="slidenum">
              <a:rPr lang="ru-RU" smtClean="0"/>
              <a:t>‹#›</a:t>
            </a:fld>
            <a:endParaRPr lang="ru-RU"/>
          </a:p>
        </p:txBody>
      </p:sp>
    </p:spTree>
    <p:extLst>
      <p:ext uri="{BB962C8B-B14F-4D97-AF65-F5344CB8AC3E}">
        <p14:creationId xmlns:p14="http://schemas.microsoft.com/office/powerpoint/2010/main" val="5490232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EB096F3-8738-4162-AE3F-6883933D8ED2}" type="datetimeFigureOut">
              <a:rPr lang="ru-RU" smtClean="0"/>
              <a:t>01.12.2023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F286312-07AF-43AD-8352-0ABF77663938}" type="slidenum">
              <a:rPr lang="ru-RU" smtClean="0"/>
              <a:t>‹#›</a:t>
            </a:fld>
            <a:endParaRPr lang="ru-RU"/>
          </a:p>
        </p:txBody>
      </p:sp>
    </p:spTree>
    <p:extLst>
      <p:ext uri="{BB962C8B-B14F-4D97-AF65-F5344CB8AC3E}">
        <p14:creationId xmlns:p14="http://schemas.microsoft.com/office/powerpoint/2010/main" val="27325235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B096F3-8738-4162-AE3F-6883933D8ED2}" type="datetimeFigureOut">
              <a:rPr lang="ru-RU" smtClean="0"/>
              <a:t>01.12.2023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286312-07AF-43AD-8352-0ABF77663938}" type="slidenum">
              <a:rPr lang="ru-RU" smtClean="0"/>
              <a:t>‹#›</a:t>
            </a:fld>
            <a:endParaRPr lang="ru-RU"/>
          </a:p>
        </p:txBody>
      </p:sp>
    </p:spTree>
    <p:extLst>
      <p:ext uri="{BB962C8B-B14F-4D97-AF65-F5344CB8AC3E}">
        <p14:creationId xmlns:p14="http://schemas.microsoft.com/office/powerpoint/2010/main" val="9529994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80000">
              <a:schemeClr val="bg2">
                <a:tint val="50000"/>
                <a:satMod val="180000"/>
              </a:schemeClr>
            </a:gs>
            <a:gs pos="92000">
              <a:schemeClr val="bg2">
                <a:shade val="45000"/>
                <a:satMod val="120000"/>
              </a:schemeClr>
            </a:gs>
          </a:gsLst>
          <a:path path="circle">
            <a:fillToRect r="100000" b="100000"/>
          </a:path>
          <a:tileRect/>
        </a:gradFill>
        <a:effectLst/>
      </p:bgPr>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34AE0B88-8162-4B91-9F9C-E374C6CD0B3F}" type="datetimeFigureOut">
              <a:rPr lang="ru-RU" smtClean="0">
                <a:solidFill>
                  <a:prstClr val="white">
                    <a:shade val="50000"/>
                  </a:prstClr>
                </a:solidFill>
              </a:rPr>
              <a:pPr/>
              <a:t>01.12.2023</a:t>
            </a:fld>
            <a:endParaRPr lang="ru-RU">
              <a:solidFill>
                <a:prstClr val="white">
                  <a:shade val="50000"/>
                </a:prstClr>
              </a:solidFill>
            </a:endParaRPr>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ru-RU">
              <a:solidFill>
                <a:prstClr val="white">
                  <a:shade val="50000"/>
                </a:prstClr>
              </a:solidFill>
            </a:endParaRPr>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ADAE09DE-E944-43E2-AA01-8D879D034B6F}" type="slidenum">
              <a:rPr lang="ru-RU" smtClean="0">
                <a:solidFill>
                  <a:prstClr val="white">
                    <a:shade val="50000"/>
                  </a:prstClr>
                </a:solidFill>
              </a:rPr>
              <a:pPr/>
              <a:t>‹#›</a:t>
            </a:fld>
            <a:endParaRPr lang="ru-RU">
              <a:solidFill>
                <a:prstClr val="white">
                  <a:shade val="50000"/>
                </a:prstClr>
              </a:solidFill>
            </a:endParaRPr>
          </a:p>
        </p:txBody>
      </p:sp>
    </p:spTree>
    <p:extLst>
      <p:ext uri="{BB962C8B-B14F-4D97-AF65-F5344CB8AC3E}">
        <p14:creationId xmlns:p14="http://schemas.microsoft.com/office/powerpoint/2010/main" val="3110287402"/>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flip="none" rotWithShape="1">
          <a:gsLst>
            <a:gs pos="80000">
              <a:schemeClr val="bg2">
                <a:tint val="50000"/>
                <a:satMod val="180000"/>
              </a:schemeClr>
            </a:gs>
            <a:gs pos="92000">
              <a:schemeClr val="bg2">
                <a:shade val="45000"/>
                <a:satMod val="120000"/>
              </a:schemeClr>
            </a:gs>
          </a:gsLst>
          <a:path path="circle">
            <a:fillToRect r="100000" b="100000"/>
          </a:path>
          <a:tileRect/>
        </a:gradFill>
        <a:effectLst/>
      </p:bgPr>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34AE0B88-8162-4B91-9F9C-E374C6CD0B3F}" type="datetimeFigureOut">
              <a:rPr lang="ru-RU" smtClean="0">
                <a:solidFill>
                  <a:prstClr val="white">
                    <a:shade val="50000"/>
                  </a:prstClr>
                </a:solidFill>
              </a:rPr>
              <a:pPr/>
              <a:t>01.12.2023</a:t>
            </a:fld>
            <a:endParaRPr lang="ru-RU">
              <a:solidFill>
                <a:prstClr val="white">
                  <a:shade val="50000"/>
                </a:prstClr>
              </a:solidFill>
            </a:endParaRPr>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ru-RU">
              <a:solidFill>
                <a:prstClr val="white">
                  <a:shade val="50000"/>
                </a:prstClr>
              </a:solidFill>
            </a:endParaRPr>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ADAE09DE-E944-43E2-AA01-8D879D034B6F}" type="slidenum">
              <a:rPr lang="ru-RU" smtClean="0">
                <a:solidFill>
                  <a:prstClr val="white">
                    <a:shade val="50000"/>
                  </a:prstClr>
                </a:solidFill>
              </a:rPr>
              <a:pPr/>
              <a:t>‹#›</a:t>
            </a:fld>
            <a:endParaRPr lang="ru-RU">
              <a:solidFill>
                <a:prstClr val="white">
                  <a:shade val="50000"/>
                </a:prstClr>
              </a:solidFill>
            </a:endParaRPr>
          </a:p>
        </p:txBody>
      </p:sp>
    </p:spTree>
    <p:extLst>
      <p:ext uri="{BB962C8B-B14F-4D97-AF65-F5344CB8AC3E}">
        <p14:creationId xmlns:p14="http://schemas.microsoft.com/office/powerpoint/2010/main" val="978152670"/>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http://www.westmusic.ru/pop/pink/" TargetMode="External"/><Relationship Id="rId7" Type="http://schemas.openxmlformats.org/officeDocument/2006/relationships/image" Target="../media/image5.png"/><Relationship Id="rId2" Type="http://schemas.openxmlformats.org/officeDocument/2006/relationships/hyperlink" Target="http://en.wikipedia.org/wiki/Pink_(singer)" TargetMode="External"/><Relationship Id="rId1" Type="http://schemas.openxmlformats.org/officeDocument/2006/relationships/slideLayout" Target="../slideLayouts/slideLayout24.xml"/><Relationship Id="rId6" Type="http://schemas.openxmlformats.org/officeDocument/2006/relationships/slide" Target="slide2.xml"/><Relationship Id="rId5" Type="http://schemas.openxmlformats.org/officeDocument/2006/relationships/hyperlink" Target="http://www.pinkspage.com/ru/home" TargetMode="External"/><Relationship Id="rId4" Type="http://schemas.openxmlformats.org/officeDocument/2006/relationships/hyperlink" Target="http://www.uznayvse.ru/znamenitosti/%D0%BF%D0%B8%D0%BD%D0%BA.html" TargetMode="External"/></Relationships>
</file>

<file path=ppt/slides/_rels/slide2.xml.rels><?xml version="1.0" encoding="UTF-8" standalone="yes"?>
<Relationships xmlns="http://schemas.openxmlformats.org/package/2006/relationships"><Relationship Id="rId8" Type="http://schemas.openxmlformats.org/officeDocument/2006/relationships/slide" Target="slide4.xml"/><Relationship Id="rId13" Type="http://schemas.openxmlformats.org/officeDocument/2006/relationships/image" Target="../media/image5.png"/><Relationship Id="rId18" Type="http://schemas.openxmlformats.org/officeDocument/2006/relationships/slide" Target="slide10.xml"/><Relationship Id="rId3" Type="http://schemas.openxmlformats.org/officeDocument/2006/relationships/slide" Target="slide3.xml"/><Relationship Id="rId7" Type="http://schemas.microsoft.com/office/2007/relationships/hdphoto" Target="../media/hdphoto1.wdp"/><Relationship Id="rId12" Type="http://schemas.openxmlformats.org/officeDocument/2006/relationships/slide" Target="slide6.xml"/><Relationship Id="rId17" Type="http://schemas.openxmlformats.org/officeDocument/2006/relationships/image" Target="../media/image8.gif"/><Relationship Id="rId2" Type="http://schemas.openxmlformats.org/officeDocument/2006/relationships/hyperlink" Target="11%20&#1089;&#1083;&#1072;&#1081;&#1076;" TargetMode="External"/><Relationship Id="rId16" Type="http://schemas.openxmlformats.org/officeDocument/2006/relationships/slide" Target="slide9.xml"/><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slide" Target="slide8.xml"/><Relationship Id="rId5" Type="http://schemas.openxmlformats.org/officeDocument/2006/relationships/hyperlink" Target="Pink%20-%20Please%20Don't%20Leave%20Me%20%5bTraducido%5d.mp4" TargetMode="External"/><Relationship Id="rId15" Type="http://schemas.openxmlformats.org/officeDocument/2006/relationships/image" Target="../media/image7.png"/><Relationship Id="rId10" Type="http://schemas.openxmlformats.org/officeDocument/2006/relationships/slide" Target="slide7.xml"/><Relationship Id="rId4" Type="http://schemas.openxmlformats.org/officeDocument/2006/relationships/image" Target="../media/image3.png"/><Relationship Id="rId9" Type="http://schemas.openxmlformats.org/officeDocument/2006/relationships/slide" Target="slide5.xml"/><Relationship Id="rId1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jpeg"/><Relationship Id="rId10" Type="http://schemas.openxmlformats.org/officeDocument/2006/relationships/image" Target="../media/image5.png"/><Relationship Id="rId4" Type="http://schemas.openxmlformats.org/officeDocument/2006/relationships/image" Target="../media/image10.jpeg"/><Relationship Id="rId9" Type="http://schemas.openxmlformats.org/officeDocument/2006/relationships/slide" Target="slide2.xml"/></Relationships>
</file>

<file path=ppt/slides/_rels/slide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slide" Target="slide2.xml"/><Relationship Id="rId4" Type="http://schemas.openxmlformats.org/officeDocument/2006/relationships/image" Target="../media/image15.jpg"/></Relationships>
</file>

<file path=ppt/slides/_rels/slide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slide" Target="slide2.xml"/><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hyperlink" Target="http://en.wikipedia.org/wiki/PETA" TargetMode="External"/><Relationship Id="rId7" Type="http://schemas.openxmlformats.org/officeDocument/2006/relationships/image" Target="../media/image20.jpg"/><Relationship Id="rId2" Type="http://schemas.openxmlformats.org/officeDocument/2006/relationships/image" Target="../media/image18.jpg"/><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hyperlink" Target="http://en.wikipedia.org/wiki/Mulesing" TargetMode="External"/><Relationship Id="rId10" Type="http://schemas.openxmlformats.org/officeDocument/2006/relationships/image" Target="../media/image5.png"/><Relationship Id="rId4" Type="http://schemas.openxmlformats.org/officeDocument/2006/relationships/hyperlink" Target="http://en.wikipedia.org/wiki/KFC" TargetMode="External"/><Relationship Id="rId9" Type="http://schemas.openxmlformats.org/officeDocument/2006/relationships/slide" Target="slide2.xml"/></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slide" Target="slide2.xml"/><Relationship Id="rId4" Type="http://schemas.openxmlformats.org/officeDocument/2006/relationships/image" Target="../media/image23.jpeg"/></Relationships>
</file>

<file path=ppt/slides/_rels/slide9.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4.jpeg"/><Relationship Id="rId7" Type="http://schemas.openxmlformats.org/officeDocument/2006/relationships/image" Target="../media/image18.jp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7.jpeg"/><Relationship Id="rId11" Type="http://schemas.openxmlformats.org/officeDocument/2006/relationships/image" Target="../media/image5.png"/><Relationship Id="rId5" Type="http://schemas.openxmlformats.org/officeDocument/2006/relationships/image" Target="../media/image26.jpeg"/><Relationship Id="rId10" Type="http://schemas.openxmlformats.org/officeDocument/2006/relationships/slide" Target="slide2.xml"/><Relationship Id="rId4" Type="http://schemas.openxmlformats.org/officeDocument/2006/relationships/image" Target="../media/image25.jpeg"/><Relationship Id="rId9" Type="http://schemas.microsoft.com/office/2007/relationships/hdphoto" Target="../media/hdphoto3.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одзаголовок 2"/>
          <p:cNvSpPr txBox="1">
            <a:spLocks/>
          </p:cNvSpPr>
          <p:nvPr/>
        </p:nvSpPr>
        <p:spPr>
          <a:xfrm>
            <a:off x="467544" y="692696"/>
            <a:ext cx="7272808" cy="4536504"/>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ru-RU" sz="4800" dirty="0" smtClean="0">
              <a:ln w="18415" cmpd="sng">
                <a:solidFill>
                  <a:srgbClr val="002060"/>
                </a:solidFill>
                <a:prstDash val="solid"/>
              </a:ln>
              <a:solidFill>
                <a:srgbClr val="FFC000"/>
              </a:solidFill>
              <a:effectLst>
                <a:glow rad="228600">
                  <a:schemeClr val="accent6">
                    <a:satMod val="175000"/>
                    <a:alpha val="40000"/>
                  </a:schemeClr>
                </a:glow>
                <a:outerShdw blurRad="63500" dir="3600000" algn="tl" rotWithShape="0">
                  <a:srgbClr val="000000">
                    <a:alpha val="70000"/>
                  </a:srgbClr>
                </a:outerShdw>
              </a:effectLst>
              <a:latin typeface="Kristen ITC" panose="03050502040202030202" pitchFamily="66" charset="0"/>
            </a:endParaRPr>
          </a:p>
          <a:p>
            <a:pPr marL="0" indent="0">
              <a:buNone/>
            </a:pPr>
            <a:r>
              <a:rPr lang="en-US" sz="4800" dirty="0" smtClean="0">
                <a:ln w="18415" cmpd="sng">
                  <a:solidFill>
                    <a:srgbClr val="002060"/>
                  </a:solidFill>
                  <a:prstDash val="solid"/>
                </a:ln>
                <a:solidFill>
                  <a:srgbClr val="FFC000"/>
                </a:solidFill>
                <a:effectLst>
                  <a:glow rad="228600">
                    <a:schemeClr val="accent6">
                      <a:satMod val="175000"/>
                      <a:alpha val="40000"/>
                    </a:schemeClr>
                  </a:glow>
                  <a:outerShdw blurRad="63500" dir="3600000" algn="tl" rotWithShape="0">
                    <a:srgbClr val="000000">
                      <a:alpha val="70000"/>
                    </a:srgbClr>
                  </a:outerShdw>
                </a:effectLst>
                <a:latin typeface="Kristen ITC" panose="03050502040202030202" pitchFamily="66" charset="0"/>
              </a:rPr>
              <a:t>International </a:t>
            </a:r>
            <a:endParaRPr lang="ru-RU" sz="4800" dirty="0" smtClean="0">
              <a:ln w="18415" cmpd="sng">
                <a:solidFill>
                  <a:srgbClr val="002060"/>
                </a:solidFill>
                <a:prstDash val="solid"/>
              </a:ln>
              <a:solidFill>
                <a:srgbClr val="FFC000"/>
              </a:solidFill>
              <a:effectLst>
                <a:glow rad="228600">
                  <a:schemeClr val="accent6">
                    <a:satMod val="175000"/>
                    <a:alpha val="40000"/>
                  </a:schemeClr>
                </a:glow>
                <a:outerShdw blurRad="63500" dir="3600000" algn="tl" rotWithShape="0">
                  <a:srgbClr val="000000">
                    <a:alpha val="70000"/>
                  </a:srgbClr>
                </a:outerShdw>
              </a:effectLst>
            </a:endParaRPr>
          </a:p>
          <a:p>
            <a:pPr marL="0" indent="0">
              <a:buNone/>
            </a:pPr>
            <a:r>
              <a:rPr lang="en-US" sz="4800" dirty="0" smtClean="0">
                <a:ln w="18415" cmpd="sng">
                  <a:solidFill>
                    <a:srgbClr val="002060"/>
                  </a:solidFill>
                  <a:prstDash val="solid"/>
                </a:ln>
                <a:solidFill>
                  <a:srgbClr val="FFC000"/>
                </a:solidFill>
                <a:effectLst>
                  <a:glow rad="228600">
                    <a:schemeClr val="accent6">
                      <a:satMod val="175000"/>
                      <a:alpha val="40000"/>
                    </a:schemeClr>
                  </a:glow>
                  <a:outerShdw blurRad="63500" dir="3600000" algn="tl" rotWithShape="0">
                    <a:srgbClr val="000000">
                      <a:alpha val="70000"/>
                    </a:srgbClr>
                  </a:outerShdw>
                </a:effectLst>
                <a:latin typeface="Kristen ITC" panose="03050502040202030202" pitchFamily="66" charset="0"/>
              </a:rPr>
              <a:t>Female Solo Artist</a:t>
            </a:r>
            <a:endParaRPr lang="ru-RU" sz="4800" dirty="0">
              <a:ln w="18415" cmpd="sng">
                <a:solidFill>
                  <a:srgbClr val="002060"/>
                </a:solidFill>
                <a:prstDash val="solid"/>
              </a:ln>
              <a:solidFill>
                <a:srgbClr val="FFC000"/>
              </a:solidFill>
              <a:effectLst>
                <a:glow rad="228600">
                  <a:schemeClr val="accent6">
                    <a:satMod val="175000"/>
                    <a:alpha val="40000"/>
                  </a:schemeClr>
                </a:glow>
                <a:outerShdw blurRad="63500" dir="3600000" algn="tl" rotWithShape="0">
                  <a:srgbClr val="000000">
                    <a:alpha val="70000"/>
                  </a:srgbClr>
                </a:outerShdw>
              </a:effectLst>
            </a:endParaRPr>
          </a:p>
        </p:txBody>
      </p:sp>
      <p:sp>
        <p:nvSpPr>
          <p:cNvPr id="4" name="TextBox 3"/>
          <p:cNvSpPr txBox="1"/>
          <p:nvPr/>
        </p:nvSpPr>
        <p:spPr>
          <a:xfrm>
            <a:off x="4860032" y="4509120"/>
            <a:ext cx="3744416" cy="1015663"/>
          </a:xfrm>
          <a:prstGeom prst="rect">
            <a:avLst/>
          </a:prstGeom>
          <a:noFill/>
        </p:spPr>
        <p:txBody>
          <a:bodyPr wrap="square" rtlCol="0">
            <a:spAutoFit/>
          </a:bodyPr>
          <a:lstStyle/>
          <a:p>
            <a:r>
              <a:rPr lang="ru-RU" sz="2000" b="1" dirty="0" err="1" smtClean="0"/>
              <a:t>Башаева</a:t>
            </a:r>
            <a:r>
              <a:rPr lang="ru-RU" sz="2000" b="1" dirty="0" smtClean="0"/>
              <a:t> Ирина Алексеевна</a:t>
            </a:r>
          </a:p>
          <a:p>
            <a:r>
              <a:rPr lang="ru-RU" sz="2000" b="1" dirty="0" smtClean="0"/>
              <a:t>учитель английского языка</a:t>
            </a:r>
          </a:p>
          <a:p>
            <a:r>
              <a:rPr lang="ru-RU" sz="2000" b="1" dirty="0" smtClean="0"/>
              <a:t>МКОУ СОШ с. Непа</a:t>
            </a:r>
          </a:p>
        </p:txBody>
      </p:sp>
    </p:spTree>
    <p:extLst>
      <p:ext uri="{BB962C8B-B14F-4D97-AF65-F5344CB8AC3E}">
        <p14:creationId xmlns:p14="http://schemas.microsoft.com/office/powerpoint/2010/main" val="3226983811"/>
      </p:ext>
    </p:extLst>
  </p:cSld>
  <p:clrMapOvr>
    <a:masterClrMapping/>
  </p:clrMapOvr>
  <mc:AlternateContent xmlns:mc="http://schemas.openxmlformats.org/markup-compatibility/2006" xmlns:p14="http://schemas.microsoft.com/office/powerpoint/2010/main">
    <mc:Choice Requires="p14">
      <p:transition spd="slow" p14:dur="1400" advClick="0" advTm="3400">
        <p14:ripple/>
      </p:transition>
    </mc:Choice>
    <mc:Fallback xmlns="">
      <p:transition spd="slow" advClick="0" advTm="3400">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sz="4400" dirty="0">
                <a:ln w="31550" cmpd="sng">
                  <a:solidFill>
                    <a:schemeClr val="accent2">
                      <a:lumMod val="50000"/>
                    </a:schemeClr>
                  </a:solidFill>
                  <a:prstDash val="solid"/>
                </a:ln>
                <a:solidFill>
                  <a:srgbClr val="FFFF00"/>
                </a:solidFill>
                <a:effectLst>
                  <a:glow rad="228600">
                    <a:schemeClr val="accent2">
                      <a:satMod val="175000"/>
                      <a:alpha val="40000"/>
                    </a:schemeClr>
                  </a:glow>
                  <a:outerShdw blurRad="50800" dist="40000" dir="5400000" algn="tl" rotWithShape="0">
                    <a:srgbClr val="000000">
                      <a:shade val="5000"/>
                      <a:satMod val="120000"/>
                      <a:alpha val="33000"/>
                    </a:srgbClr>
                  </a:outerShdw>
                </a:effectLst>
                <a:latin typeface="Kristen ITC" panose="03050502040202030202" pitchFamily="66" charset="0"/>
              </a:rPr>
              <a:t>Information resources</a:t>
            </a:r>
            <a:endParaRPr lang="ru-RU" dirty="0">
              <a:ln w="31550" cmpd="sng">
                <a:solidFill>
                  <a:schemeClr val="accent2">
                    <a:lumMod val="50000"/>
                  </a:schemeClr>
                </a:solidFill>
                <a:prstDash val="solid"/>
              </a:ln>
              <a:solidFill>
                <a:srgbClr val="FFFF00"/>
              </a:solidFill>
              <a:effectLst>
                <a:glow rad="228600">
                  <a:schemeClr val="accent2">
                    <a:satMod val="175000"/>
                    <a:alpha val="40000"/>
                  </a:schemeClr>
                </a:glow>
                <a:outerShdw blurRad="50800" dist="40000" dir="5400000" algn="tl" rotWithShape="0">
                  <a:srgbClr val="000000">
                    <a:shade val="5000"/>
                    <a:satMod val="120000"/>
                    <a:alpha val="33000"/>
                  </a:srgbClr>
                </a:outerShdw>
              </a:effectLst>
            </a:endParaRPr>
          </a:p>
        </p:txBody>
      </p:sp>
      <p:sp>
        <p:nvSpPr>
          <p:cNvPr id="3" name="Объект 2"/>
          <p:cNvSpPr>
            <a:spLocks noGrp="1"/>
          </p:cNvSpPr>
          <p:nvPr>
            <p:ph idx="1"/>
          </p:nvPr>
        </p:nvSpPr>
        <p:spPr>
          <a:xfrm>
            <a:off x="539552" y="2060848"/>
            <a:ext cx="8229600" cy="3412976"/>
          </a:xfrm>
        </p:spPr>
        <p:txBody>
          <a:bodyPr>
            <a:normAutofit/>
          </a:bodyPr>
          <a:lstStyle/>
          <a:p>
            <a:pPr>
              <a:buClr>
                <a:schemeClr val="bg2">
                  <a:lumMod val="50000"/>
                </a:schemeClr>
              </a:buClr>
              <a:buSzPct val="80000"/>
              <a:buFont typeface="Webdings" panose="05030102010509060703" pitchFamily="18" charset="2"/>
              <a:buChar char=""/>
            </a:pPr>
            <a:r>
              <a:rPr lang="ru-RU" b="1" u="sng" dirty="0">
                <a:hlinkClick r:id="rId2"/>
              </a:rPr>
              <a:t>http://en.wikipedia.org/wiki/Pink_(singer)</a:t>
            </a:r>
            <a:r>
              <a:rPr lang="ru-RU" b="1" dirty="0"/>
              <a:t> </a:t>
            </a:r>
            <a:endParaRPr lang="ru-RU" dirty="0"/>
          </a:p>
          <a:p>
            <a:pPr>
              <a:buClr>
                <a:schemeClr val="bg2">
                  <a:lumMod val="50000"/>
                </a:schemeClr>
              </a:buClr>
              <a:buSzPct val="80000"/>
              <a:buFont typeface="Webdings" panose="05030102010509060703" pitchFamily="18" charset="2"/>
              <a:buChar char=""/>
            </a:pPr>
            <a:r>
              <a:rPr lang="en-US" u="sng" dirty="0">
                <a:hlinkClick r:id="rId3"/>
              </a:rPr>
              <a:t>http://www.westmusic.ru/pop/pink/</a:t>
            </a:r>
            <a:r>
              <a:rPr lang="en-US" dirty="0"/>
              <a:t> </a:t>
            </a:r>
            <a:endParaRPr lang="ru-RU" dirty="0"/>
          </a:p>
          <a:p>
            <a:pPr>
              <a:buClr>
                <a:schemeClr val="bg2">
                  <a:lumMod val="50000"/>
                </a:schemeClr>
              </a:buClr>
              <a:buSzPct val="80000"/>
              <a:buFont typeface="Webdings" panose="05030102010509060703" pitchFamily="18" charset="2"/>
              <a:buChar char=""/>
            </a:pPr>
            <a:r>
              <a:rPr lang="en-US" dirty="0">
                <a:hlinkClick r:id="rId4"/>
              </a:rPr>
              <a:t>http://www.uznayvse.ru/znamenitosti/%</a:t>
            </a:r>
            <a:r>
              <a:rPr lang="en-US" dirty="0" smtClean="0">
                <a:hlinkClick r:id="rId4"/>
              </a:rPr>
              <a:t>D0%BF%D0%B8%D0%BD%D0%BA.html</a:t>
            </a:r>
            <a:r>
              <a:rPr lang="ru-RU" dirty="0" smtClean="0"/>
              <a:t> </a:t>
            </a:r>
            <a:endParaRPr lang="ru-RU" dirty="0"/>
          </a:p>
          <a:p>
            <a:pPr>
              <a:buClr>
                <a:schemeClr val="bg2">
                  <a:lumMod val="50000"/>
                </a:schemeClr>
              </a:buClr>
              <a:buSzPct val="100000"/>
              <a:buFont typeface="Webdings" panose="05030102010509060703" pitchFamily="18" charset="2"/>
              <a:buChar char=""/>
            </a:pPr>
            <a:r>
              <a:rPr lang="en-US" dirty="0" smtClean="0"/>
              <a:t>‎</a:t>
            </a:r>
            <a:r>
              <a:rPr lang="en-US" dirty="0" smtClean="0">
                <a:hlinkClick r:id="rId5"/>
              </a:rPr>
              <a:t>http</a:t>
            </a:r>
            <a:r>
              <a:rPr lang="en-US" dirty="0">
                <a:hlinkClick r:id="rId5"/>
              </a:rPr>
              <a:t>://</a:t>
            </a:r>
            <a:r>
              <a:rPr lang="en-US" dirty="0" smtClean="0">
                <a:hlinkClick r:id="rId5"/>
              </a:rPr>
              <a:t>www.pinkspage.com/ru/home</a:t>
            </a:r>
            <a:r>
              <a:rPr lang="ru-RU" dirty="0" smtClean="0"/>
              <a:t> </a:t>
            </a:r>
            <a:endParaRPr lang="ru-RU" dirty="0"/>
          </a:p>
        </p:txBody>
      </p:sp>
      <p:pic>
        <p:nvPicPr>
          <p:cNvPr id="4" name="Picture 7">
            <a:hlinkClick r:id="rId6" action="ppaction://hlinksldjump"/>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rot="2437503">
            <a:off x="7292460" y="4916494"/>
            <a:ext cx="1488949" cy="1572271"/>
          </a:xfrm>
          <a:prstGeom prst="rect">
            <a:avLst/>
          </a:prstGeom>
          <a:noFill/>
          <a:ln>
            <a:noFill/>
          </a:ln>
          <a:effectLst>
            <a:glow rad="228600">
              <a:schemeClr val="accent2">
                <a:satMod val="175000"/>
                <a:alpha val="40000"/>
              </a:schemeClr>
            </a:glow>
            <a:outerShdw dist="35921" dir="2700000" algn="ctr" rotWithShape="0">
              <a:srgbClr val="EEECE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9035985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Багетная рамка 2">
            <a:hlinkClick r:id="rId2" action="ppaction://hlinkfile"/>
          </p:cNvPr>
          <p:cNvSpPr/>
          <p:nvPr/>
        </p:nvSpPr>
        <p:spPr>
          <a:xfrm>
            <a:off x="5061478" y="54811"/>
            <a:ext cx="1368153" cy="1217138"/>
          </a:xfrm>
          <a:prstGeom prst="bevel">
            <a:avLst/>
          </a:prstGeom>
          <a:solidFill>
            <a:srgbClr val="F292E4"/>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8" name="Picture 4">
            <a:hlinkClick r:id="rId3" action="ppaction://hlinksldjump"/>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555775" y="1383548"/>
            <a:ext cx="3720338" cy="3720338"/>
          </a:xfrm>
          <a:prstGeom prst="rect">
            <a:avLst/>
          </a:prstGeom>
          <a:solidFill>
            <a:srgbClr val="FFFFFF">
              <a:shade val="85000"/>
            </a:srgbClr>
          </a:solidFill>
          <a:ln w="88900" cap="sq">
            <a:solidFill>
              <a:schemeClr val="accent4">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9" name="Picture 5" descr="D:\Documents\Рабочий стол\0b199fedd8b68a54f04992a35a2d62af.jpg">
            <a:hlinkClick r:id="rId5" action="ppaction://hlinkfile"/>
          </p:cNvPr>
          <p:cNvPicPr>
            <a:picLocks noChangeAspect="1" noChangeArrowheads="1"/>
          </p:cNvPicPr>
          <p:nvPr/>
        </p:nvPicPr>
        <p:blipFill>
          <a:blip r:embed="rId6" cstate="email">
            <a:extLst>
              <a:ext uri="{BEBA8EAE-BF5A-486C-A8C5-ECC9F3942E4B}">
                <a14:imgProps xmlns:a14="http://schemas.microsoft.com/office/drawing/2010/main">
                  <a14:imgLayer r:embed="rId7">
                    <a14:imgEffect>
                      <a14:colorTemperature colorTemp="4700"/>
                    </a14:imgEffect>
                  </a14:imgLayer>
                </a14:imgProps>
              </a:ext>
              <a:ext uri="{28A0092B-C50C-407E-A947-70E740481C1C}">
                <a14:useLocalDpi xmlns:a14="http://schemas.microsoft.com/office/drawing/2010/main"/>
              </a:ext>
            </a:extLst>
          </a:blip>
          <a:srcRect/>
          <a:stretch>
            <a:fillRect/>
          </a:stretch>
        </p:blipFill>
        <p:spPr bwMode="auto">
          <a:xfrm rot="174712" flipH="1">
            <a:off x="-230427" y="5271379"/>
            <a:ext cx="2924266" cy="1310103"/>
          </a:xfrm>
          <a:prstGeom prst="rect">
            <a:avLst/>
          </a:prstGeom>
          <a:noFill/>
          <a:extLst>
            <a:ext uri="{909E8E84-426E-40DD-AFC4-6F175D3DCCD1}">
              <a14:hiddenFill xmlns:a14="http://schemas.microsoft.com/office/drawing/2010/main">
                <a:solidFill>
                  <a:srgbClr val="FFFFFF"/>
                </a:solidFill>
              </a14:hiddenFill>
            </a:ext>
          </a:extLst>
        </p:spPr>
      </p:pic>
      <p:sp>
        <p:nvSpPr>
          <p:cNvPr id="20" name="Багетная рамка 19"/>
          <p:cNvSpPr/>
          <p:nvPr/>
        </p:nvSpPr>
        <p:spPr>
          <a:xfrm>
            <a:off x="7034503" y="216354"/>
            <a:ext cx="1831654" cy="1395339"/>
          </a:xfrm>
          <a:prstGeom prst="bevel">
            <a:avLst/>
          </a:prstGeom>
          <a:solidFill>
            <a:srgbClr val="F292E4"/>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n>
                  <a:solidFill>
                    <a:srgbClr val="FFFF00"/>
                  </a:solidFill>
                </a:ln>
                <a:solidFill>
                  <a:srgbClr val="FFFF00"/>
                </a:solidFill>
                <a:effectLst>
                  <a:glow rad="228600">
                    <a:schemeClr val="accent4">
                      <a:satMod val="175000"/>
                      <a:alpha val="40000"/>
                    </a:schemeClr>
                  </a:glow>
                </a:effectLst>
                <a:latin typeface="Kristen ITC" panose="03050502040202030202" pitchFamily="66" charset="0"/>
                <a:hlinkClick r:id="rId8" action="ppaction://hlinksldjump"/>
              </a:rPr>
              <a:t>Career</a:t>
            </a:r>
            <a:endParaRPr lang="ru-RU" sz="2400" b="1" dirty="0">
              <a:ln>
                <a:solidFill>
                  <a:srgbClr val="FFFF00"/>
                </a:solidFill>
              </a:ln>
              <a:solidFill>
                <a:srgbClr val="FFFF00"/>
              </a:solidFill>
              <a:effectLst>
                <a:glow rad="228600">
                  <a:schemeClr val="accent4">
                    <a:satMod val="175000"/>
                    <a:alpha val="40000"/>
                  </a:schemeClr>
                </a:glow>
              </a:effectLst>
            </a:endParaRPr>
          </a:p>
        </p:txBody>
      </p:sp>
      <p:sp>
        <p:nvSpPr>
          <p:cNvPr id="21" name="Багетная рамка 20"/>
          <p:cNvSpPr/>
          <p:nvPr/>
        </p:nvSpPr>
        <p:spPr>
          <a:xfrm>
            <a:off x="6866356" y="3436989"/>
            <a:ext cx="2026481" cy="1556792"/>
          </a:xfrm>
          <a:prstGeom prst="bevel">
            <a:avLst/>
          </a:prstGeom>
          <a:solidFill>
            <a:srgbClr val="F292E4"/>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n>
                  <a:solidFill>
                    <a:srgbClr val="FFFF00"/>
                  </a:solidFill>
                </a:ln>
                <a:solidFill>
                  <a:srgbClr val="FFFF00"/>
                </a:solidFill>
                <a:effectLst>
                  <a:glow rad="228600">
                    <a:schemeClr val="accent4">
                      <a:satMod val="175000"/>
                      <a:alpha val="40000"/>
                    </a:schemeClr>
                  </a:glow>
                </a:effectLst>
                <a:latin typeface="Kristen ITC" panose="03050502040202030202" pitchFamily="66" charset="0"/>
                <a:hlinkClick r:id="rId9" action="ppaction://hlinksldjump"/>
              </a:rPr>
              <a:t>Influences</a:t>
            </a:r>
            <a:r>
              <a:rPr lang="en-US" dirty="0">
                <a:ln>
                  <a:solidFill>
                    <a:srgbClr val="FFFF00"/>
                  </a:solidFill>
                </a:ln>
                <a:solidFill>
                  <a:srgbClr val="FFFF00"/>
                </a:solidFill>
                <a:hlinkClick r:id="rId9" action="ppaction://hlinksldjump"/>
              </a:rPr>
              <a:t> </a:t>
            </a:r>
            <a:endParaRPr lang="ru-RU" dirty="0">
              <a:ln>
                <a:solidFill>
                  <a:srgbClr val="FFFF00"/>
                </a:solidFill>
              </a:ln>
              <a:solidFill>
                <a:srgbClr val="FFFF00"/>
              </a:solidFill>
            </a:endParaRPr>
          </a:p>
        </p:txBody>
      </p:sp>
      <p:sp>
        <p:nvSpPr>
          <p:cNvPr id="22" name="Багетная рамка 21"/>
          <p:cNvSpPr/>
          <p:nvPr/>
        </p:nvSpPr>
        <p:spPr>
          <a:xfrm>
            <a:off x="4767410" y="5229200"/>
            <a:ext cx="1787335" cy="1323528"/>
          </a:xfrm>
          <a:prstGeom prst="bevel">
            <a:avLst/>
          </a:prstGeom>
          <a:solidFill>
            <a:srgbClr val="F292E4"/>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ru-RU" sz="2400" dirty="0" smtClean="0">
              <a:solidFill>
                <a:prstClr val="white"/>
              </a:solidFill>
            </a:endParaRPr>
          </a:p>
          <a:p>
            <a:pPr lvl="0" algn="ctr"/>
            <a:r>
              <a:rPr lang="en-US" sz="2400" b="1" dirty="0" smtClean="0">
                <a:ln>
                  <a:solidFill>
                    <a:srgbClr val="FFFF00"/>
                  </a:solidFill>
                </a:ln>
                <a:solidFill>
                  <a:srgbClr val="FF0000"/>
                </a:solidFill>
                <a:effectLst>
                  <a:glow rad="228600">
                    <a:schemeClr val="accent4">
                      <a:satMod val="175000"/>
                      <a:alpha val="40000"/>
                    </a:schemeClr>
                  </a:glow>
                </a:effectLst>
                <a:latin typeface="Kristen ITC" panose="03050502040202030202" pitchFamily="66" charset="0"/>
                <a:hlinkClick r:id="rId10" action="ppaction://hlinksldjump"/>
              </a:rPr>
              <a:t>Public </a:t>
            </a:r>
            <a:r>
              <a:rPr lang="en-US" sz="2400" b="1" dirty="0">
                <a:ln>
                  <a:solidFill>
                    <a:srgbClr val="FFFF00"/>
                  </a:solidFill>
                </a:ln>
                <a:solidFill>
                  <a:srgbClr val="FF0000"/>
                </a:solidFill>
                <a:effectLst>
                  <a:glow rad="228600">
                    <a:schemeClr val="accent4">
                      <a:satMod val="175000"/>
                      <a:alpha val="40000"/>
                    </a:schemeClr>
                  </a:glow>
                </a:effectLst>
                <a:latin typeface="Kristen ITC" panose="03050502040202030202" pitchFamily="66" charset="0"/>
                <a:hlinkClick r:id="rId10" action="ppaction://hlinksldjump"/>
              </a:rPr>
              <a:t>image</a:t>
            </a:r>
            <a:r>
              <a:rPr lang="en-US" dirty="0">
                <a:solidFill>
                  <a:prstClr val="white"/>
                </a:solidFill>
              </a:rPr>
              <a:t/>
            </a:r>
            <a:br>
              <a:rPr lang="en-US" dirty="0">
                <a:solidFill>
                  <a:prstClr val="white"/>
                </a:solidFill>
              </a:rPr>
            </a:br>
            <a:endParaRPr lang="ru-RU" dirty="0">
              <a:solidFill>
                <a:prstClr val="white"/>
              </a:solidFill>
            </a:endParaRPr>
          </a:p>
        </p:txBody>
      </p:sp>
      <p:sp>
        <p:nvSpPr>
          <p:cNvPr id="23" name="Багетная рамка 22"/>
          <p:cNvSpPr/>
          <p:nvPr/>
        </p:nvSpPr>
        <p:spPr>
          <a:xfrm>
            <a:off x="95711" y="3409304"/>
            <a:ext cx="1728192" cy="1476164"/>
          </a:xfrm>
          <a:prstGeom prst="bevel">
            <a:avLst/>
          </a:prstGeom>
          <a:solidFill>
            <a:srgbClr val="F292E4"/>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n>
                  <a:solidFill>
                    <a:srgbClr val="FFFF00"/>
                  </a:solidFill>
                </a:ln>
                <a:solidFill>
                  <a:srgbClr val="FFFF00"/>
                </a:solidFill>
                <a:effectLst>
                  <a:glow rad="228600">
                    <a:schemeClr val="accent4">
                      <a:satMod val="175000"/>
                      <a:alpha val="40000"/>
                    </a:schemeClr>
                  </a:glow>
                </a:effectLst>
                <a:latin typeface="Kristen ITC" panose="03050502040202030202" pitchFamily="66" charset="0"/>
                <a:hlinkClick r:id="rId11" action="ppaction://hlinksldjump"/>
              </a:rPr>
              <a:t>Family</a:t>
            </a:r>
            <a:endParaRPr lang="ru-RU" sz="2400" b="1" dirty="0">
              <a:ln>
                <a:solidFill>
                  <a:srgbClr val="FFFF00"/>
                </a:solidFill>
              </a:ln>
              <a:solidFill>
                <a:srgbClr val="FFFF00"/>
              </a:solidFill>
              <a:effectLst>
                <a:glow rad="228600">
                  <a:schemeClr val="accent4">
                    <a:satMod val="175000"/>
                    <a:alpha val="40000"/>
                  </a:schemeClr>
                </a:glow>
              </a:effectLst>
            </a:endParaRPr>
          </a:p>
        </p:txBody>
      </p:sp>
      <p:sp>
        <p:nvSpPr>
          <p:cNvPr id="24" name="Багетная рамка 23"/>
          <p:cNvSpPr/>
          <p:nvPr/>
        </p:nvSpPr>
        <p:spPr>
          <a:xfrm>
            <a:off x="421083" y="0"/>
            <a:ext cx="1800200" cy="1403431"/>
          </a:xfrm>
          <a:prstGeom prst="bevel">
            <a:avLst/>
          </a:prstGeom>
          <a:solidFill>
            <a:srgbClr val="F292E4"/>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n>
                  <a:solidFill>
                    <a:srgbClr val="FFFF00"/>
                  </a:solidFill>
                </a:ln>
                <a:solidFill>
                  <a:srgbClr val="FFFF00"/>
                </a:solidFill>
                <a:effectLst>
                  <a:glow rad="228600">
                    <a:schemeClr val="accent4">
                      <a:satMod val="175000"/>
                      <a:alpha val="40000"/>
                    </a:schemeClr>
                  </a:glow>
                </a:effectLst>
                <a:latin typeface="Kristen ITC" panose="03050502040202030202" pitchFamily="66" charset="0"/>
                <a:hlinkClick r:id="rId12" action="ppaction://hlinksldjump"/>
              </a:rPr>
              <a:t>Voice and timbre</a:t>
            </a:r>
            <a:endParaRPr lang="ru-RU" sz="2000" b="1" dirty="0">
              <a:ln>
                <a:solidFill>
                  <a:srgbClr val="FFFF00"/>
                </a:solidFill>
              </a:ln>
              <a:solidFill>
                <a:srgbClr val="FFFF00"/>
              </a:solidFill>
              <a:effectLst>
                <a:glow rad="228600">
                  <a:schemeClr val="accent4">
                    <a:satMod val="175000"/>
                    <a:alpha val="40000"/>
                  </a:schemeClr>
                </a:glow>
              </a:effectLst>
            </a:endParaRPr>
          </a:p>
        </p:txBody>
      </p:sp>
      <p:pic>
        <p:nvPicPr>
          <p:cNvPr id="25" name="Picture 7"/>
          <p:cNvPicPr>
            <a:picLocks noChangeAspect="1" noChangeArrowheads="1"/>
          </p:cNvPicPr>
          <p:nvPr/>
        </p:nvPicPr>
        <p:blipFill>
          <a:blip r:embed="rId13">
            <a:extLst>
              <a:ext uri="{28A0092B-C50C-407E-A947-70E740481C1C}">
                <a14:useLocalDpi xmlns:a14="http://schemas.microsoft.com/office/drawing/2010/main"/>
              </a:ext>
            </a:extLst>
          </a:blip>
          <a:srcRect/>
          <a:stretch>
            <a:fillRect/>
          </a:stretch>
        </p:blipFill>
        <p:spPr bwMode="auto">
          <a:xfrm rot="7836714" flipH="1">
            <a:off x="6208881" y="2544924"/>
            <a:ext cx="1436564" cy="1516955"/>
          </a:xfrm>
          <a:prstGeom prst="rect">
            <a:avLst/>
          </a:prstGeom>
          <a:noFill/>
          <a:ln>
            <a:noFill/>
          </a:ln>
          <a:effectLst>
            <a:glow rad="228600">
              <a:schemeClr val="accent4">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 name="Picture 7"/>
          <p:cNvPicPr>
            <a:picLocks noChangeAspect="1" noChangeArrowheads="1"/>
          </p:cNvPicPr>
          <p:nvPr/>
        </p:nvPicPr>
        <p:blipFill>
          <a:blip r:embed="rId13">
            <a:extLst>
              <a:ext uri="{28A0092B-C50C-407E-A947-70E740481C1C}">
                <a14:useLocalDpi xmlns:a14="http://schemas.microsoft.com/office/drawing/2010/main"/>
              </a:ext>
            </a:extLst>
          </a:blip>
          <a:srcRect/>
          <a:stretch>
            <a:fillRect/>
          </a:stretch>
        </p:blipFill>
        <p:spPr bwMode="auto">
          <a:xfrm rot="2714011">
            <a:off x="6266204" y="1499172"/>
            <a:ext cx="1436564" cy="1516955"/>
          </a:xfrm>
          <a:prstGeom prst="rect">
            <a:avLst/>
          </a:prstGeom>
          <a:noFill/>
          <a:ln>
            <a:noFill/>
          </a:ln>
          <a:effectLst>
            <a:glow rad="228600">
              <a:schemeClr val="accent4">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 name="Picture 7"/>
          <p:cNvPicPr>
            <a:picLocks noChangeAspect="1" noChangeArrowheads="1"/>
          </p:cNvPicPr>
          <p:nvPr/>
        </p:nvPicPr>
        <p:blipFill>
          <a:blip r:embed="rId13">
            <a:extLst>
              <a:ext uri="{28A0092B-C50C-407E-A947-70E740481C1C}">
                <a14:useLocalDpi xmlns:a14="http://schemas.microsoft.com/office/drawing/2010/main"/>
              </a:ext>
            </a:extLst>
          </a:blip>
          <a:srcRect/>
          <a:stretch>
            <a:fillRect/>
          </a:stretch>
        </p:blipFill>
        <p:spPr bwMode="auto">
          <a:xfrm rot="10282151">
            <a:off x="1578361" y="4345409"/>
            <a:ext cx="1436564" cy="1516955"/>
          </a:xfrm>
          <a:prstGeom prst="rect">
            <a:avLst/>
          </a:prstGeom>
          <a:noFill/>
          <a:ln>
            <a:noFill/>
          </a:ln>
          <a:effectLst>
            <a:glow rad="228600">
              <a:schemeClr val="accent4">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 name="Picture 7"/>
          <p:cNvPicPr>
            <a:picLocks noChangeAspect="1" noChangeArrowheads="1"/>
          </p:cNvPicPr>
          <p:nvPr/>
        </p:nvPicPr>
        <p:blipFill>
          <a:blip r:embed="rId13">
            <a:extLst>
              <a:ext uri="{28A0092B-C50C-407E-A947-70E740481C1C}">
                <a14:useLocalDpi xmlns:a14="http://schemas.microsoft.com/office/drawing/2010/main"/>
              </a:ext>
            </a:extLst>
          </a:blip>
          <a:srcRect/>
          <a:stretch>
            <a:fillRect/>
          </a:stretch>
        </p:blipFill>
        <p:spPr bwMode="auto">
          <a:xfrm rot="13895671">
            <a:off x="1282107" y="2201560"/>
            <a:ext cx="1436564" cy="1516955"/>
          </a:xfrm>
          <a:prstGeom prst="rect">
            <a:avLst/>
          </a:prstGeom>
          <a:noFill/>
          <a:ln>
            <a:noFill/>
          </a:ln>
          <a:effectLst>
            <a:glow rad="228600">
              <a:schemeClr val="accent4">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 name="Picture 7"/>
          <p:cNvPicPr>
            <a:picLocks noChangeAspect="1" noChangeArrowheads="1"/>
          </p:cNvPicPr>
          <p:nvPr/>
        </p:nvPicPr>
        <p:blipFill>
          <a:blip r:embed="rId13">
            <a:extLst>
              <a:ext uri="{28A0092B-C50C-407E-A947-70E740481C1C}">
                <a14:useLocalDpi xmlns:a14="http://schemas.microsoft.com/office/drawing/2010/main"/>
              </a:ext>
            </a:extLst>
          </a:blip>
          <a:srcRect/>
          <a:stretch>
            <a:fillRect/>
          </a:stretch>
        </p:blipFill>
        <p:spPr bwMode="auto">
          <a:xfrm rot="19319622" flipH="1">
            <a:off x="1246258" y="1138588"/>
            <a:ext cx="1436564" cy="1516955"/>
          </a:xfrm>
          <a:prstGeom prst="rect">
            <a:avLst/>
          </a:prstGeom>
          <a:noFill/>
          <a:ln>
            <a:noFill/>
          </a:ln>
          <a:effectLst>
            <a:glow rad="228600">
              <a:schemeClr val="accent4">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2" name="Picture 7"/>
          <p:cNvPicPr>
            <a:picLocks noChangeAspect="1" noChangeArrowheads="1"/>
          </p:cNvPicPr>
          <p:nvPr/>
        </p:nvPicPr>
        <p:blipFill>
          <a:blip r:embed="rId13">
            <a:extLst>
              <a:ext uri="{28A0092B-C50C-407E-A947-70E740481C1C}">
                <a14:useLocalDpi xmlns:a14="http://schemas.microsoft.com/office/drawing/2010/main"/>
              </a:ext>
            </a:extLst>
          </a:blip>
          <a:srcRect/>
          <a:stretch>
            <a:fillRect/>
          </a:stretch>
        </p:blipFill>
        <p:spPr bwMode="auto">
          <a:xfrm rot="2714011">
            <a:off x="6209874" y="1527029"/>
            <a:ext cx="1436564" cy="1516955"/>
          </a:xfrm>
          <a:prstGeom prst="rect">
            <a:avLst/>
          </a:prstGeom>
          <a:noFill/>
          <a:ln>
            <a:noFill/>
          </a:ln>
          <a:effectLst>
            <a:glow rad="228600">
              <a:schemeClr val="accent4">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3" name="Picture 7"/>
          <p:cNvPicPr>
            <a:picLocks noChangeAspect="1" noChangeArrowheads="1"/>
          </p:cNvPicPr>
          <p:nvPr/>
        </p:nvPicPr>
        <p:blipFill>
          <a:blip r:embed="rId13">
            <a:extLst>
              <a:ext uri="{28A0092B-C50C-407E-A947-70E740481C1C}">
                <a14:useLocalDpi xmlns:a14="http://schemas.microsoft.com/office/drawing/2010/main"/>
              </a:ext>
            </a:extLst>
          </a:blip>
          <a:srcRect/>
          <a:stretch>
            <a:fillRect/>
          </a:stretch>
        </p:blipFill>
        <p:spPr bwMode="auto">
          <a:xfrm rot="10800000" flipH="1">
            <a:off x="5856004" y="3971608"/>
            <a:ext cx="1436564" cy="1516955"/>
          </a:xfrm>
          <a:prstGeom prst="rect">
            <a:avLst/>
          </a:prstGeom>
          <a:noFill/>
          <a:ln>
            <a:noFill/>
          </a:ln>
          <a:effectLst>
            <a:glow rad="228600">
              <a:schemeClr val="accent4">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4" name="Picture 4">
            <a:hlinkClick r:id="rId8" action="ppaction://hlinksldjump"/>
          </p:cNvPr>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rot="1654904">
            <a:off x="7157951" y="1321529"/>
            <a:ext cx="2458352" cy="2442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 name="Picture 4"/>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rot="20298620">
            <a:off x="139756" y="1477054"/>
            <a:ext cx="1485991" cy="19630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3040971" y="3067363"/>
            <a:ext cx="352982" cy="72327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100" b="1" i="0" u="none" strike="noStrike" kern="0" cap="none" spc="0" normalizeH="0" baseline="0" noProof="0" dirty="0" smtClean="0">
                <a:ln w="6350">
                  <a:noFill/>
                </a:ln>
                <a:gradFill>
                  <a:gsLst>
                    <a:gs pos="0">
                      <a:srgbClr val="B83D68">
                        <a:tint val="73000"/>
                        <a:satMod val="145000"/>
                      </a:srgbClr>
                    </a:gs>
                    <a:gs pos="73000">
                      <a:srgbClr val="B83D68">
                        <a:tint val="73000"/>
                        <a:satMod val="145000"/>
                      </a:srgbClr>
                    </a:gs>
                    <a:gs pos="100000">
                      <a:srgbClr val="B83D68">
                        <a:tint val="83000"/>
                        <a:satMod val="143000"/>
                      </a:srgbClr>
                    </a:gs>
                  </a:gsLst>
                  <a:lin ang="4800000" scaled="1"/>
                </a:gradFill>
                <a:effectLst>
                  <a:outerShdw blurRad="114300" dist="101600" dir="2700000" algn="tl" rotWithShape="0">
                    <a:srgbClr val="000000">
                      <a:alpha val="40000"/>
                    </a:srgbClr>
                  </a:outerShdw>
                </a:effectLst>
                <a:uLnTx/>
                <a:uFillTx/>
                <a:latin typeface="Lucida Sans"/>
              </a:rPr>
              <a:t> </a:t>
            </a:r>
            <a:endParaRPr kumimoji="0" lang="ru-RU" sz="1800" b="0" i="0" u="none" strike="noStrike" kern="0" cap="none" spc="0" normalizeH="0" baseline="0" noProof="0" dirty="0" smtClean="0">
              <a:ln>
                <a:noFill/>
              </a:ln>
              <a:solidFill>
                <a:sysClr val="windowText" lastClr="000000"/>
              </a:solidFill>
              <a:effectLst/>
              <a:uLnTx/>
              <a:uFillTx/>
            </a:endParaRPr>
          </a:p>
        </p:txBody>
      </p:sp>
      <p:sp>
        <p:nvSpPr>
          <p:cNvPr id="31" name="Багетная рамка 30"/>
          <p:cNvSpPr/>
          <p:nvPr/>
        </p:nvSpPr>
        <p:spPr>
          <a:xfrm>
            <a:off x="2555775" y="5202460"/>
            <a:ext cx="1772400" cy="1350268"/>
          </a:xfrm>
          <a:prstGeom prst="bevel">
            <a:avLst/>
          </a:prstGeom>
          <a:solidFill>
            <a:srgbClr val="F292E4"/>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kern="0" dirty="0">
                <a:ln w="6350">
                  <a:solidFill>
                    <a:srgbClr val="FFFF00"/>
                  </a:solidFill>
                </a:ln>
                <a:solidFill>
                  <a:srgbClr val="FF0000"/>
                </a:solidFill>
                <a:effectLst>
                  <a:glow rad="228600">
                    <a:schemeClr val="accent4">
                      <a:satMod val="175000"/>
                      <a:alpha val="40000"/>
                    </a:schemeClr>
                  </a:glow>
                  <a:outerShdw blurRad="114300" dist="101600" dir="2700000" algn="tl" rotWithShape="0">
                    <a:srgbClr val="000000">
                      <a:alpha val="40000"/>
                    </a:srgbClr>
                  </a:outerShdw>
                </a:effectLst>
                <a:latin typeface="Kristen ITC" panose="03050502040202030202" pitchFamily="66" charset="0"/>
                <a:hlinkClick r:id="rId16" action="ppaction://hlinksldjump"/>
              </a:rPr>
              <a:t>Beginning</a:t>
            </a:r>
            <a:endParaRPr lang="ru-RU" dirty="0">
              <a:ln w="6350">
                <a:solidFill>
                  <a:srgbClr val="FFFF00"/>
                </a:solidFill>
              </a:ln>
              <a:solidFill>
                <a:srgbClr val="FF0000"/>
              </a:solidFill>
              <a:effectLst>
                <a:glow rad="228600">
                  <a:schemeClr val="accent4">
                    <a:satMod val="175000"/>
                    <a:alpha val="40000"/>
                  </a:schemeClr>
                </a:glow>
                <a:outerShdw blurRad="114300" dist="101600" dir="2700000" algn="tl" rotWithShape="0">
                  <a:srgbClr val="000000">
                    <a:alpha val="40000"/>
                  </a:srgbClr>
                </a:outerShdw>
              </a:effectLst>
            </a:endParaRPr>
          </a:p>
        </p:txBody>
      </p:sp>
      <p:pic>
        <p:nvPicPr>
          <p:cNvPr id="27" name="Picture 5" descr="D:\Documents\Рабочий стол\0b199fedd8b68a54f04992a35a2d62af.jpg">
            <a:hlinkClick r:id="rId5" action="ppaction://hlinkfile"/>
          </p:cNvPr>
          <p:cNvPicPr>
            <a:picLocks noChangeAspect="1" noChangeArrowheads="1"/>
          </p:cNvPicPr>
          <p:nvPr/>
        </p:nvPicPr>
        <p:blipFill>
          <a:blip r:embed="rId6" cstate="email">
            <a:extLst>
              <a:ext uri="{BEBA8EAE-BF5A-486C-A8C5-ECC9F3942E4B}">
                <a14:imgProps xmlns:a14="http://schemas.microsoft.com/office/drawing/2010/main">
                  <a14:imgLayer r:embed="rId7">
                    <a14:imgEffect>
                      <a14:colorTemperature colorTemp="4700"/>
                    </a14:imgEffect>
                  </a14:imgLayer>
                </a14:imgProps>
              </a:ext>
              <a:ext uri="{28A0092B-C50C-407E-A947-70E740481C1C}">
                <a14:useLocalDpi xmlns:a14="http://schemas.microsoft.com/office/drawing/2010/main"/>
              </a:ext>
            </a:extLst>
          </a:blip>
          <a:srcRect/>
          <a:stretch>
            <a:fillRect/>
          </a:stretch>
        </p:blipFill>
        <p:spPr bwMode="auto">
          <a:xfrm rot="426867">
            <a:off x="6149863" y="5306515"/>
            <a:ext cx="2924266" cy="1310103"/>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descr="http://img-fotki.yandex.ru/get/4113/f-glasting.2/0_1e079_7856fba6_L.gif">
            <a:hlinkClick r:id="rId5" action="ppaction://hlinkfile"/>
          </p:cNvPr>
          <p:cNvPicPr>
            <a:picLocks noChangeAspect="1" noChangeArrowheads="1" noCrop="1"/>
          </p:cNvPicPr>
          <p:nvPr/>
        </p:nvPicPr>
        <p:blipFill>
          <a:blip r:embed="rId17" cstate="email">
            <a:extLst>
              <a:ext uri="{28A0092B-C50C-407E-A947-70E740481C1C}">
                <a14:useLocalDpi xmlns:a14="http://schemas.microsoft.com/office/drawing/2010/main"/>
              </a:ext>
            </a:extLst>
          </a:blip>
          <a:srcRect/>
          <a:stretch>
            <a:fillRect/>
          </a:stretch>
        </p:blipFill>
        <p:spPr bwMode="auto">
          <a:xfrm>
            <a:off x="5263577" y="191678"/>
            <a:ext cx="963956" cy="923885"/>
          </a:xfrm>
          <a:prstGeom prst="rect">
            <a:avLst/>
          </a:prstGeom>
          <a:noFill/>
          <a:extLst>
            <a:ext uri="{909E8E84-426E-40DD-AFC4-6F175D3DCCD1}">
              <a14:hiddenFill xmlns:a14="http://schemas.microsoft.com/office/drawing/2010/main">
                <a:solidFill>
                  <a:srgbClr val="FFFFFF"/>
                </a:solidFill>
              </a14:hiddenFill>
            </a:ext>
          </a:extLst>
        </p:spPr>
      </p:pic>
      <p:sp>
        <p:nvSpPr>
          <p:cNvPr id="4" name="Багетная рамка 3"/>
          <p:cNvSpPr/>
          <p:nvPr/>
        </p:nvSpPr>
        <p:spPr>
          <a:xfrm>
            <a:off x="2695520" y="182497"/>
            <a:ext cx="1916415" cy="933066"/>
          </a:xfrm>
          <a:prstGeom prst="bevel">
            <a:avLst/>
          </a:prstGeom>
          <a:solidFill>
            <a:srgbClr val="F292E4"/>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 name="TextBox 4">
            <a:hlinkClick r:id="rId18" action="ppaction://hlinksldjump"/>
          </p:cNvPr>
          <p:cNvSpPr txBox="1"/>
          <p:nvPr/>
        </p:nvSpPr>
        <p:spPr>
          <a:xfrm>
            <a:off x="2867388" y="404664"/>
            <a:ext cx="1720424" cy="400110"/>
          </a:xfrm>
          <a:prstGeom prst="rect">
            <a:avLst/>
          </a:prstGeom>
          <a:noFill/>
        </p:spPr>
        <p:txBody>
          <a:bodyPr wrap="square" rtlCol="0">
            <a:spAutoFit/>
          </a:bodyPr>
          <a:lstStyle/>
          <a:p>
            <a:r>
              <a:rPr lang="en-US" sz="2000" b="1" dirty="0" smtClean="0">
                <a:ln w="12700">
                  <a:solidFill>
                    <a:srgbClr val="FFFF00"/>
                  </a:solidFill>
                  <a:prstDash val="solid"/>
                  <a:miter lim="800000"/>
                </a:ln>
                <a:solidFill>
                  <a:srgbClr val="0000FF"/>
                </a:solidFill>
                <a:effectLst>
                  <a:glow rad="228600">
                    <a:schemeClr val="accent4">
                      <a:satMod val="175000"/>
                      <a:alpha val="40000"/>
                    </a:schemeClr>
                  </a:glow>
                  <a:outerShdw blurRad="38100" dist="38100" dir="2700000" algn="tl">
                    <a:srgbClr val="000000">
                      <a:alpha val="43137"/>
                    </a:srgbClr>
                  </a:outerShdw>
                </a:effectLst>
                <a:latin typeface="Kristen ITC" panose="03050502040202030202" pitchFamily="66" charset="0"/>
              </a:rPr>
              <a:t>resources</a:t>
            </a:r>
            <a:endParaRPr lang="ru-RU" sz="2000" b="1" dirty="0">
              <a:ln w="12700">
                <a:solidFill>
                  <a:srgbClr val="FFFF00"/>
                </a:solidFill>
                <a:prstDash val="solid"/>
                <a:miter lim="800000"/>
              </a:ln>
              <a:solidFill>
                <a:srgbClr val="0000FF"/>
              </a:solidFill>
              <a:effectLst>
                <a:glow rad="228600">
                  <a:schemeClr val="accent4">
                    <a:satMod val="175000"/>
                    <a:alpha val="40000"/>
                  </a:schemeClr>
                </a:glow>
                <a:outerShdw blurRad="38100" dist="38100" dir="2700000" algn="tl">
                  <a:srgbClr val="000000">
                    <a:alpha val="43137"/>
                  </a:srgbClr>
                </a:outerShdw>
              </a:effectLst>
            </a:endParaRPr>
          </a:p>
        </p:txBody>
      </p:sp>
      <p:sp>
        <p:nvSpPr>
          <p:cNvPr id="6" name="Прямоугольник 5"/>
          <p:cNvSpPr/>
          <p:nvPr/>
        </p:nvSpPr>
        <p:spPr>
          <a:xfrm>
            <a:off x="2988409" y="776744"/>
            <a:ext cx="1330638" cy="45719"/>
          </a:xfrm>
          <a:prstGeom prst="rect">
            <a:avLst/>
          </a:prstGeom>
          <a:solidFill>
            <a:srgbClr val="00206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n>
                <a:solidFill>
                  <a:srgbClr val="FFFF00"/>
                </a:solidFill>
              </a:ln>
              <a:solidFill>
                <a:srgbClr val="0000FF"/>
              </a:solidFill>
              <a:effectLst>
                <a:glow rad="228600">
                  <a:schemeClr val="accent4">
                    <a:satMod val="175000"/>
                    <a:alpha val="40000"/>
                  </a:schemeClr>
                </a:glow>
              </a:effectLst>
            </a:endParaRPr>
          </a:p>
        </p:txBody>
      </p:sp>
    </p:spTree>
    <p:extLst>
      <p:ext uri="{BB962C8B-B14F-4D97-AF65-F5344CB8AC3E}">
        <p14:creationId xmlns:p14="http://schemas.microsoft.com/office/powerpoint/2010/main" val="3532567313"/>
      </p:ext>
    </p:extLst>
  </p:cSld>
  <p:clrMapOvr>
    <a:masterClrMapping/>
  </p:clrMapOvr>
  <mc:AlternateContent xmlns:mc="http://schemas.openxmlformats.org/markup-compatibility/2006" xmlns:p14="http://schemas.microsoft.com/office/powerpoint/2010/main">
    <mc:Choice Requires="p14">
      <p:transition spd="slow" p14:dur="1400" advClick="0">
        <p14:ripple/>
      </p:transition>
    </mc:Choice>
    <mc:Fallback xmlns="">
      <p:transition spd="slow" advClick="0">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11560" y="2780928"/>
            <a:ext cx="8229600" cy="3240360"/>
          </a:xfrm>
        </p:spPr>
        <p:txBody>
          <a:bodyPr>
            <a:normAutofit fontScale="92500" lnSpcReduction="10000"/>
          </a:bodyPr>
          <a:lstStyle/>
          <a:p>
            <a:pPr marL="137160" indent="0">
              <a:buNone/>
            </a:pPr>
            <a:r>
              <a:rPr lang="en-US" b="1" dirty="0">
                <a:solidFill>
                  <a:schemeClr val="bg1"/>
                </a:solidFill>
                <a:latin typeface="Mongolian Baiti" panose="03000500000000000000" pitchFamily="66" charset="0"/>
                <a:cs typeface="Mongolian Baiti" panose="03000500000000000000" pitchFamily="66" charset="0"/>
              </a:rPr>
              <a:t>Date of birth:</a:t>
            </a:r>
            <a:r>
              <a:rPr lang="en-US" dirty="0">
                <a:solidFill>
                  <a:schemeClr val="bg1"/>
                </a:solidFill>
                <a:latin typeface="Mongolian Baiti" panose="03000500000000000000" pitchFamily="66" charset="0"/>
                <a:cs typeface="Mongolian Baiti" panose="03000500000000000000" pitchFamily="66" charset="0"/>
              </a:rPr>
              <a:t> </a:t>
            </a:r>
            <a:r>
              <a:rPr lang="en-US" b="1" dirty="0">
                <a:solidFill>
                  <a:schemeClr val="bg1"/>
                </a:solidFill>
                <a:latin typeface="Mongolian Baiti" panose="03000500000000000000" pitchFamily="66" charset="0"/>
                <a:cs typeface="Mongolian Baiti" panose="03000500000000000000" pitchFamily="66" charset="0"/>
              </a:rPr>
              <a:t>08/09/ 1979 </a:t>
            </a:r>
            <a:endParaRPr lang="en-US" b="1" dirty="0" smtClean="0">
              <a:solidFill>
                <a:schemeClr val="bg1"/>
              </a:solidFill>
              <a:latin typeface="Mongolian Baiti" panose="03000500000000000000" pitchFamily="66" charset="0"/>
              <a:cs typeface="Mongolian Baiti" panose="03000500000000000000" pitchFamily="66" charset="0"/>
            </a:endParaRPr>
          </a:p>
          <a:p>
            <a:pPr marL="137160" indent="0">
              <a:buNone/>
            </a:pPr>
            <a:r>
              <a:rPr lang="en-US" b="1" dirty="0">
                <a:solidFill>
                  <a:schemeClr val="bg1"/>
                </a:solidFill>
                <a:cs typeface="Mongolian Baiti" panose="03000500000000000000" pitchFamily="66" charset="0"/>
              </a:rPr>
              <a:t>Birth </a:t>
            </a:r>
            <a:r>
              <a:rPr lang="en-US" b="1" dirty="0" smtClean="0">
                <a:solidFill>
                  <a:schemeClr val="bg1"/>
                </a:solidFill>
                <a:cs typeface="Mongolian Baiti" panose="03000500000000000000" pitchFamily="66" charset="0"/>
              </a:rPr>
              <a:t>name</a:t>
            </a:r>
            <a:r>
              <a:rPr lang="en-US" dirty="0" smtClean="0">
                <a:solidFill>
                  <a:schemeClr val="bg1"/>
                </a:solidFill>
                <a:cs typeface="Mongolian Baiti" panose="03000500000000000000" pitchFamily="66" charset="0"/>
              </a:rPr>
              <a:t>:  </a:t>
            </a:r>
            <a:r>
              <a:rPr lang="en-US" dirty="0" err="1" smtClean="0">
                <a:solidFill>
                  <a:schemeClr val="bg1"/>
                </a:solidFill>
                <a:cs typeface="Mongolian Baiti" panose="03000500000000000000" pitchFamily="66" charset="0"/>
              </a:rPr>
              <a:t>Alecia</a:t>
            </a:r>
            <a:r>
              <a:rPr lang="en-US" dirty="0" smtClean="0">
                <a:solidFill>
                  <a:schemeClr val="bg1"/>
                </a:solidFill>
                <a:cs typeface="Mongolian Baiti" panose="03000500000000000000" pitchFamily="66" charset="0"/>
              </a:rPr>
              <a:t> </a:t>
            </a:r>
            <a:r>
              <a:rPr lang="en-US" dirty="0">
                <a:solidFill>
                  <a:schemeClr val="bg1"/>
                </a:solidFill>
                <a:cs typeface="Mongolian Baiti" panose="03000500000000000000" pitchFamily="66" charset="0"/>
              </a:rPr>
              <a:t>Beth </a:t>
            </a:r>
            <a:r>
              <a:rPr lang="en-US" dirty="0" smtClean="0">
                <a:solidFill>
                  <a:schemeClr val="bg1"/>
                </a:solidFill>
                <a:cs typeface="Mongolian Baiti" panose="03000500000000000000" pitchFamily="66" charset="0"/>
              </a:rPr>
              <a:t>Moore</a:t>
            </a:r>
          </a:p>
          <a:p>
            <a:pPr marL="137160" indent="0">
              <a:buNone/>
            </a:pPr>
            <a:r>
              <a:rPr lang="en-US" b="1" dirty="0" smtClean="0">
                <a:solidFill>
                  <a:schemeClr val="bg1"/>
                </a:solidFill>
                <a:latin typeface="Mongolian Baiti" panose="03000500000000000000" pitchFamily="66" charset="0"/>
                <a:cs typeface="Mongolian Baiti" panose="03000500000000000000" pitchFamily="66" charset="0"/>
              </a:rPr>
              <a:t>Zodiac</a:t>
            </a:r>
            <a:r>
              <a:rPr lang="en-US" b="1" dirty="0">
                <a:solidFill>
                  <a:schemeClr val="bg1"/>
                </a:solidFill>
                <a:latin typeface="Mongolian Baiti" panose="03000500000000000000" pitchFamily="66" charset="0"/>
                <a:cs typeface="Mongolian Baiti" panose="03000500000000000000" pitchFamily="66" charset="0"/>
              </a:rPr>
              <a:t>:</a:t>
            </a:r>
            <a:r>
              <a:rPr lang="en-US" dirty="0">
                <a:solidFill>
                  <a:schemeClr val="bg1"/>
                </a:solidFill>
                <a:latin typeface="Mongolian Baiti" panose="03000500000000000000" pitchFamily="66" charset="0"/>
                <a:cs typeface="Mongolian Baiti" panose="03000500000000000000" pitchFamily="66" charset="0"/>
              </a:rPr>
              <a:t> Virgo</a:t>
            </a:r>
            <a:endParaRPr lang="ru-RU" dirty="0">
              <a:solidFill>
                <a:schemeClr val="bg1"/>
              </a:solidFill>
              <a:cs typeface="Mongolian Baiti" panose="03000500000000000000" pitchFamily="66" charset="0"/>
            </a:endParaRPr>
          </a:p>
          <a:p>
            <a:pPr marL="137160" indent="0">
              <a:buNone/>
            </a:pPr>
            <a:r>
              <a:rPr lang="en-US" b="1" dirty="0">
                <a:solidFill>
                  <a:schemeClr val="bg1"/>
                </a:solidFill>
                <a:latin typeface="Mongolian Baiti" panose="03000500000000000000" pitchFamily="66" charset="0"/>
                <a:cs typeface="Mongolian Baiti" panose="03000500000000000000" pitchFamily="66" charset="0"/>
              </a:rPr>
              <a:t>Place of birth: </a:t>
            </a:r>
            <a:r>
              <a:rPr lang="en-US" dirty="0">
                <a:solidFill>
                  <a:schemeClr val="bg1"/>
                </a:solidFill>
                <a:latin typeface="Mongolian Baiti" panose="03000500000000000000" pitchFamily="66" charset="0"/>
                <a:cs typeface="Mongolian Baiti" panose="03000500000000000000" pitchFamily="66" charset="0"/>
              </a:rPr>
              <a:t>  Abington, Pennsylvania, US</a:t>
            </a:r>
            <a:endParaRPr lang="ru-RU" dirty="0">
              <a:solidFill>
                <a:schemeClr val="bg1"/>
              </a:solidFill>
              <a:cs typeface="Mongolian Baiti" panose="03000500000000000000" pitchFamily="66" charset="0"/>
            </a:endParaRPr>
          </a:p>
          <a:p>
            <a:pPr marL="137160" indent="0">
              <a:buNone/>
            </a:pPr>
            <a:r>
              <a:rPr lang="en-US" b="1" dirty="0">
                <a:solidFill>
                  <a:schemeClr val="bg1"/>
                </a:solidFill>
                <a:latin typeface="Mongolian Baiti" panose="03000500000000000000" pitchFamily="66" charset="0"/>
                <a:cs typeface="Mongolian Baiti" panose="03000500000000000000" pitchFamily="66" charset="0"/>
              </a:rPr>
              <a:t>Occupations:	</a:t>
            </a:r>
            <a:endParaRPr lang="ru-RU" b="1" dirty="0">
              <a:solidFill>
                <a:schemeClr val="bg1"/>
              </a:solidFill>
              <a:cs typeface="Mongolian Baiti" panose="03000500000000000000" pitchFamily="66" charset="0"/>
            </a:endParaRPr>
          </a:p>
          <a:p>
            <a:pPr marL="137160" indent="0">
              <a:buNone/>
            </a:pPr>
            <a:r>
              <a:rPr lang="en-US" dirty="0" smtClean="0">
                <a:solidFill>
                  <a:schemeClr val="bg1"/>
                </a:solidFill>
                <a:latin typeface="Mongolian Baiti" panose="03000500000000000000" pitchFamily="66" charset="0"/>
                <a:cs typeface="Mongolian Baiti" panose="03000500000000000000" pitchFamily="66" charset="0"/>
              </a:rPr>
              <a:t>Singer-songwriter, musician, dancer, actress, </a:t>
            </a:r>
            <a:r>
              <a:rPr lang="en-US" dirty="0">
                <a:solidFill>
                  <a:schemeClr val="bg1"/>
                </a:solidFill>
                <a:latin typeface="Mongolian Baiti" panose="03000500000000000000" pitchFamily="66" charset="0"/>
                <a:cs typeface="Mongolian Baiti" panose="03000500000000000000" pitchFamily="66" charset="0"/>
              </a:rPr>
              <a:t>model</a:t>
            </a:r>
            <a:endParaRPr lang="ru-RU" dirty="0">
              <a:solidFill>
                <a:schemeClr val="bg1"/>
              </a:solidFill>
              <a:cs typeface="Mongolian Baiti" panose="03000500000000000000" pitchFamily="66" charset="0"/>
            </a:endParaRPr>
          </a:p>
          <a:p>
            <a:pPr marL="137160" indent="0">
              <a:buNone/>
            </a:pPr>
            <a:r>
              <a:rPr lang="en-US" b="1" dirty="0">
                <a:solidFill>
                  <a:schemeClr val="bg1"/>
                </a:solidFill>
                <a:latin typeface="Mongolian Baiti" panose="03000500000000000000" pitchFamily="66" charset="0"/>
                <a:cs typeface="Mongolian Baiti" panose="03000500000000000000" pitchFamily="66" charset="0"/>
              </a:rPr>
              <a:t>Instruments:</a:t>
            </a:r>
            <a:r>
              <a:rPr lang="en-US" dirty="0">
                <a:solidFill>
                  <a:schemeClr val="bg1"/>
                </a:solidFill>
                <a:latin typeface="Mongolian Baiti" panose="03000500000000000000" pitchFamily="66" charset="0"/>
                <a:cs typeface="Mongolian Baiti" panose="03000500000000000000" pitchFamily="66" charset="0"/>
              </a:rPr>
              <a:t> </a:t>
            </a:r>
            <a:r>
              <a:rPr lang="en-US" dirty="0" smtClean="0">
                <a:solidFill>
                  <a:schemeClr val="bg1"/>
                </a:solidFill>
                <a:latin typeface="Mongolian Baiti" panose="03000500000000000000" pitchFamily="66" charset="0"/>
                <a:cs typeface="Mongolian Baiti" panose="03000500000000000000" pitchFamily="66" charset="0"/>
              </a:rPr>
              <a:t>Vocals, guitar, piano, keyboards, drums, </a:t>
            </a:r>
            <a:r>
              <a:rPr lang="en-US" dirty="0">
                <a:solidFill>
                  <a:schemeClr val="bg1"/>
                </a:solidFill>
                <a:latin typeface="Mongolian Baiti" panose="03000500000000000000" pitchFamily="66" charset="0"/>
                <a:cs typeface="Mongolian Baiti" panose="03000500000000000000" pitchFamily="66" charset="0"/>
              </a:rPr>
              <a:t>bass</a:t>
            </a:r>
            <a:endParaRPr lang="ru-RU" dirty="0">
              <a:solidFill>
                <a:schemeClr val="bg1"/>
              </a:solidFill>
              <a:cs typeface="Mongolian Baiti" panose="03000500000000000000" pitchFamily="66" charset="0"/>
            </a:endParaRPr>
          </a:p>
          <a:p>
            <a:pPr marL="137160" indent="0">
              <a:buNone/>
            </a:pPr>
            <a:endParaRPr lang="ru-RU" dirty="0"/>
          </a:p>
        </p:txBody>
      </p:sp>
      <p:sp>
        <p:nvSpPr>
          <p:cNvPr id="7" name="Заголовок 3"/>
          <p:cNvSpPr txBox="1">
            <a:spLocks noGrp="1"/>
          </p:cNvSpPr>
          <p:nvPr>
            <p:ph type="title"/>
          </p:nvPr>
        </p:nvSpPr>
        <p:spPr>
          <a:xfrm>
            <a:off x="0" y="332656"/>
            <a:ext cx="8229600" cy="1143000"/>
          </a:xfrm>
          <a:prstGeom prst="rect">
            <a:avLst/>
          </a:prstGeom>
          <a:noFill/>
          <a:effectLst>
            <a:outerShdw blurRad="76200" dir="18900000" sy="23000" kx="-1200000" algn="bl" rotWithShape="0">
              <a:prstClr val="black">
                <a:alpha val="20000"/>
              </a:prstClr>
            </a:outerShdw>
          </a:effectLst>
        </p:spPr>
        <p:txBody>
          <a:bodyPr vert="wordArtVert" wrap="square" lIns="91440" tIns="45720" rIns="91440" bIns="45720" anchor="b">
            <a:spAutoFit/>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1" latinLnBrk="0" hangingPunct="1">
              <a:spcBef>
                <a:spcPct val="0"/>
              </a:spcBef>
              <a:buNone/>
              <a:defRPr kumimoji="0" sz="4800" b="1" kern="1200"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latin typeface="+mj-lt"/>
                <a:ea typeface="+mj-ea"/>
                <a:cs typeface="+mj-cs"/>
              </a:defRPr>
            </a:lvl1pPr>
          </a:lstStyle>
          <a:p>
            <a:r>
              <a:rPr lang="en-US" sz="11000" dirty="0" smtClean="0">
                <a:ln w="57150">
                  <a:solidFill>
                    <a:srgbClr val="002060"/>
                  </a:solidFill>
                </a:ln>
                <a:solidFill>
                  <a:srgbClr val="FFC000"/>
                </a:solidFill>
                <a:effectLst>
                  <a:glow rad="228600">
                    <a:schemeClr val="accent2">
                      <a:satMod val="175000"/>
                      <a:alpha val="40000"/>
                    </a:schemeClr>
                  </a:glow>
                  <a:outerShdw blurRad="50800" dist="39000" dir="5460000" algn="tl">
                    <a:srgbClr val="000000">
                      <a:alpha val="38000"/>
                    </a:srgbClr>
                  </a:outerShdw>
                  <a:reflection blurRad="6350" stA="55000" endA="300" endPos="45500" dir="5400000" sy="-100000" algn="bl" rotWithShape="0"/>
                </a:effectLst>
                <a:latin typeface="Berlin Sans FB" pitchFamily="34" charset="0"/>
              </a:rPr>
              <a:t>P</a:t>
            </a:r>
            <a:r>
              <a:rPr lang="ru-RU" sz="11000" dirty="0" smtClean="0">
                <a:ln w="57150">
                  <a:solidFill>
                    <a:srgbClr val="002060"/>
                  </a:solidFill>
                </a:ln>
                <a:solidFill>
                  <a:srgbClr val="FFC000"/>
                </a:solidFill>
                <a:effectLst>
                  <a:glow rad="228600">
                    <a:schemeClr val="accent2">
                      <a:satMod val="175000"/>
                      <a:alpha val="40000"/>
                    </a:schemeClr>
                  </a:glow>
                  <a:outerShdw blurRad="50800" dist="39000" dir="5460000" algn="tl">
                    <a:srgbClr val="000000">
                      <a:alpha val="38000"/>
                    </a:srgbClr>
                  </a:outerShdw>
                  <a:reflection blurRad="6350" stA="55000" endA="300" endPos="45500" dir="5400000" sy="-100000" algn="bl" rotWithShape="0"/>
                </a:effectLst>
              </a:rPr>
              <a:t> </a:t>
            </a:r>
            <a:r>
              <a:rPr lang="en-US" sz="11000" dirty="0" smtClean="0">
                <a:ln w="57150">
                  <a:solidFill>
                    <a:srgbClr val="002060"/>
                  </a:solidFill>
                </a:ln>
                <a:solidFill>
                  <a:srgbClr val="FFC000"/>
                </a:solidFill>
                <a:effectLst>
                  <a:glow rad="228600">
                    <a:schemeClr val="accent2">
                      <a:satMod val="175000"/>
                      <a:alpha val="40000"/>
                    </a:schemeClr>
                  </a:glow>
                  <a:outerShdw blurRad="50800" dist="39000" dir="5460000" algn="tl">
                    <a:srgbClr val="000000">
                      <a:alpha val="38000"/>
                    </a:srgbClr>
                  </a:outerShdw>
                  <a:reflection blurRad="6350" stA="55000" endA="300" endPos="45500" dir="5400000" sy="-100000" algn="bl" rotWithShape="0"/>
                </a:effectLst>
                <a:latin typeface="Berlin Sans FB" pitchFamily="34" charset="0"/>
              </a:rPr>
              <a:t>NK</a:t>
            </a:r>
            <a:endParaRPr lang="ru-RU" sz="11000" cap="none" dirty="0">
              <a:ln w="57150">
                <a:solidFill>
                  <a:srgbClr val="002060"/>
                </a:solidFill>
              </a:ln>
              <a:solidFill>
                <a:srgbClr val="FFC000"/>
              </a:solidFill>
              <a:effectLst>
                <a:glow rad="228600">
                  <a:schemeClr val="accent2">
                    <a:satMod val="175000"/>
                    <a:alpha val="40000"/>
                  </a:schemeClr>
                </a:glow>
                <a:outerShdw blurRad="50800" dist="39000" dir="5460000" algn="tl">
                  <a:srgbClr val="000000">
                    <a:alpha val="38000"/>
                  </a:srgbClr>
                </a:outerShdw>
                <a:reflection blurRad="6350" stA="55000" endA="300" endPos="45500" dir="5400000" sy="-100000" algn="bl" rotWithShape="0"/>
              </a:effectLst>
            </a:endParaRPr>
          </a:p>
        </p:txBody>
      </p:sp>
      <p:sp>
        <p:nvSpPr>
          <p:cNvPr id="4" name="TextBox 3"/>
          <p:cNvSpPr txBox="1"/>
          <p:nvPr/>
        </p:nvSpPr>
        <p:spPr>
          <a:xfrm rot="10800000">
            <a:off x="3131840" y="476672"/>
            <a:ext cx="883575" cy="2646878"/>
          </a:xfrm>
          <a:prstGeom prst="rect">
            <a:avLst/>
          </a:prstGeom>
          <a:noFill/>
        </p:spPr>
        <p:txBody>
          <a:bodyPr wrap="none" rtlCol="0">
            <a:spAutoFit/>
          </a:bodyPr>
          <a:lstStyle/>
          <a:p>
            <a:r>
              <a:rPr lang="en-US" sz="16600" b="1" dirty="0">
                <a:ln w="28575">
                  <a:solidFill>
                    <a:srgbClr val="002060"/>
                  </a:solidFill>
                </a:ln>
                <a:solidFill>
                  <a:srgbClr val="FFC000"/>
                </a:solidFill>
                <a:effectLst>
                  <a:glow rad="139700">
                    <a:srgbClr val="AC66BB">
                      <a:satMod val="175000"/>
                      <a:alpha val="40000"/>
                    </a:srgbClr>
                  </a:glow>
                  <a:reflection blurRad="6350" stA="55000" endA="300" endPos="45500" dir="5400000" sy="-100000" algn="bl" rotWithShape="0"/>
                </a:effectLst>
                <a:latin typeface="Berlin Sans FB" pitchFamily="34" charset="0"/>
              </a:rPr>
              <a:t>i</a:t>
            </a:r>
            <a:endParaRPr lang="ru-RU" sz="16600" b="1" dirty="0">
              <a:ln w="28575">
                <a:solidFill>
                  <a:srgbClr val="002060"/>
                </a:solidFill>
              </a:ln>
              <a:solidFill>
                <a:srgbClr val="FFC000"/>
              </a:solidFill>
              <a:effectLst>
                <a:glow rad="139700">
                  <a:srgbClr val="AC66BB">
                    <a:satMod val="175000"/>
                    <a:alpha val="40000"/>
                  </a:srgbClr>
                </a:glow>
                <a:reflection blurRad="6350" stA="55000" endA="300" endPos="45500" dir="5400000" sy="-100000" algn="bl" rotWithShape="0"/>
              </a:effectLst>
            </a:endParaRPr>
          </a:p>
        </p:txBody>
      </p:sp>
      <p:pic>
        <p:nvPicPr>
          <p:cNvPr id="5" name="Picture 7">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rot="1779725">
            <a:off x="7476636" y="5403105"/>
            <a:ext cx="1417991" cy="1540753"/>
          </a:xfrm>
          <a:prstGeom prst="rect">
            <a:avLst/>
          </a:prstGeom>
          <a:noFill/>
          <a:ln>
            <a:noFill/>
          </a:ln>
          <a:effectLst>
            <a:glow rad="228600">
              <a:schemeClr val="accent4">
                <a:satMod val="175000"/>
                <a:alpha val="40000"/>
              </a:schemeClr>
            </a:glow>
            <a:outerShdw dist="35921" dir="2700000" algn="ctr" rotWithShape="0">
              <a:srgbClr val="EEECE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4978415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Группа 12"/>
          <p:cNvGrpSpPr/>
          <p:nvPr/>
        </p:nvGrpSpPr>
        <p:grpSpPr>
          <a:xfrm>
            <a:off x="495168" y="694034"/>
            <a:ext cx="7883902" cy="5300307"/>
            <a:chOff x="648538" y="1165783"/>
            <a:chExt cx="7883902" cy="5300307"/>
          </a:xfrm>
        </p:grpSpPr>
        <p:sp>
          <p:nvSpPr>
            <p:cNvPr id="14" name="Скругленный прямоугольник 13"/>
            <p:cNvSpPr/>
            <p:nvPr/>
          </p:nvSpPr>
          <p:spPr>
            <a:xfrm>
              <a:off x="4703283" y="1165783"/>
              <a:ext cx="3757149" cy="5300307"/>
            </a:xfrm>
            <a:prstGeom prst="roundRect">
              <a:avLst/>
            </a:prstGeom>
            <a:solidFill>
              <a:schemeClr val="bg1">
                <a:lumMod val="95000"/>
                <a:alpha val="39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6" name="Подзаголовок 2"/>
            <p:cNvSpPr txBox="1">
              <a:spLocks/>
            </p:cNvSpPr>
            <p:nvPr/>
          </p:nvSpPr>
          <p:spPr>
            <a:xfrm>
              <a:off x="4775291" y="1165783"/>
              <a:ext cx="3757149" cy="4984295"/>
            </a:xfrm>
            <a:prstGeom prst="rect">
              <a:avLst/>
            </a:prstGeom>
            <a:ln>
              <a:noFill/>
            </a:ln>
            <a:effectLst>
              <a:glow rad="139700">
                <a:schemeClr val="accent1">
                  <a:satMod val="175000"/>
                  <a:alpha val="40000"/>
                </a:schemeClr>
              </a:glow>
            </a:effectLst>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137160" lvl="0">
                <a:buClr>
                  <a:prstClr val="white">
                    <a:shade val="95000"/>
                  </a:prstClr>
                </a:buClr>
                <a:buSzPct val="65000"/>
              </a:pPr>
              <a:r>
                <a:rPr lang="en-US" sz="2800" b="1" dirty="0">
                  <a:ln>
                    <a:solidFill>
                      <a:prstClr val="black"/>
                    </a:solidFill>
                  </a:ln>
                  <a:solidFill>
                    <a:prstClr val="black"/>
                  </a:solidFill>
                  <a:latin typeface="Mongolian Baiti" panose="03000500000000000000" pitchFamily="66" charset="0"/>
                  <a:cs typeface="Mongolian Baiti" panose="03000500000000000000" pitchFamily="66" charset="0"/>
                </a:rPr>
                <a:t>Alecia Beth Moore (born September 8, 1979), better known by her stage</a:t>
              </a:r>
              <a:r>
                <a:rPr lang="ru-RU" sz="2800" b="1" dirty="0">
                  <a:ln>
                    <a:solidFill>
                      <a:prstClr val="black"/>
                    </a:solidFill>
                  </a:ln>
                  <a:solidFill>
                    <a:prstClr val="black"/>
                  </a:solidFill>
                  <a:latin typeface="Kristen ITC" panose="03050502040202030202" pitchFamily="66" charset="0"/>
                  <a:cs typeface="Mongolian Baiti" panose="03000500000000000000" pitchFamily="66" charset="0"/>
                </a:rPr>
                <a:t> </a:t>
              </a:r>
              <a:r>
                <a:rPr lang="en-US" sz="2800" b="1" dirty="0">
                  <a:ln>
                    <a:solidFill>
                      <a:prstClr val="black"/>
                    </a:solidFill>
                  </a:ln>
                  <a:solidFill>
                    <a:prstClr val="black"/>
                  </a:solidFill>
                  <a:latin typeface="Mongolian Baiti" panose="03000500000000000000" pitchFamily="66" charset="0"/>
                  <a:cs typeface="Mongolian Baiti" panose="03000500000000000000" pitchFamily="66" charset="0"/>
                </a:rPr>
                <a:t>name Pink (stylized as </a:t>
              </a:r>
              <a:r>
                <a:rPr lang="en-US" sz="2800" b="1" dirty="0" err="1">
                  <a:ln>
                    <a:solidFill>
                      <a:prstClr val="black"/>
                    </a:solidFill>
                  </a:ln>
                  <a:solidFill>
                    <a:prstClr val="black"/>
                  </a:solidFill>
                  <a:latin typeface="Mongolian Baiti" panose="03000500000000000000" pitchFamily="66" charset="0"/>
                  <a:cs typeface="Mongolian Baiti" panose="03000500000000000000" pitchFamily="66" charset="0"/>
                </a:rPr>
                <a:t>P!nk</a:t>
              </a:r>
              <a:r>
                <a:rPr lang="en-US" sz="2800" b="1" dirty="0">
                  <a:ln>
                    <a:solidFill>
                      <a:prstClr val="black"/>
                    </a:solidFill>
                  </a:ln>
                  <a:solidFill>
                    <a:prstClr val="black"/>
                  </a:solidFill>
                  <a:latin typeface="Mongolian Baiti" panose="03000500000000000000" pitchFamily="66" charset="0"/>
                  <a:cs typeface="Mongolian Baiti" panose="03000500000000000000" pitchFamily="66" charset="0"/>
                </a:rPr>
                <a:t>) began her solo career with the 2000 single "There You Go" which was also included in her debut album, Can't Take Me Home.</a:t>
              </a:r>
              <a:endParaRPr lang="en-US" sz="2000" b="1" dirty="0">
                <a:solidFill>
                  <a:prstClr val="black"/>
                </a:solidFill>
                <a:latin typeface="Mongolian Baiti" panose="03000500000000000000" pitchFamily="66" charset="0"/>
                <a:cs typeface="Mongolian Baiti" panose="03000500000000000000" pitchFamily="66" charset="0"/>
              </a:endParaRPr>
            </a:p>
          </p:txBody>
        </p:sp>
        <p:pic>
          <p:nvPicPr>
            <p:cNvPr id="17" name="Рисунок 16"/>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48538" y="1202778"/>
              <a:ext cx="3910635" cy="5226316"/>
            </a:xfrm>
            <a:prstGeom prst="rect">
              <a:avLst/>
            </a:prstGeom>
            <a:solidFill>
              <a:srgbClr val="FFFFFF">
                <a:shade val="85000"/>
              </a:srgbClr>
            </a:solidFill>
            <a:ln w="88900" cap="sq">
              <a:solidFill>
                <a:schemeClr val="accent4">
                  <a:lumMod val="60000"/>
                  <a:lumOff val="4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grpSp>
        <p:nvGrpSpPr>
          <p:cNvPr id="19" name="Группа 18"/>
          <p:cNvGrpSpPr/>
          <p:nvPr/>
        </p:nvGrpSpPr>
        <p:grpSpPr>
          <a:xfrm>
            <a:off x="558107" y="508995"/>
            <a:ext cx="7666640" cy="5596392"/>
            <a:chOff x="865800" y="1165783"/>
            <a:chExt cx="7666640" cy="5596392"/>
          </a:xfrm>
        </p:grpSpPr>
        <p:sp>
          <p:nvSpPr>
            <p:cNvPr id="20" name="Скругленный прямоугольник 19"/>
            <p:cNvSpPr/>
            <p:nvPr/>
          </p:nvSpPr>
          <p:spPr>
            <a:xfrm>
              <a:off x="4660948" y="1165783"/>
              <a:ext cx="3871492" cy="5300307"/>
            </a:xfrm>
            <a:prstGeom prst="roundRect">
              <a:avLst/>
            </a:prstGeom>
            <a:solidFill>
              <a:schemeClr val="bg1">
                <a:lumMod val="95000"/>
                <a:alpha val="39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1" name="Подзаголовок 2"/>
            <p:cNvSpPr txBox="1">
              <a:spLocks/>
            </p:cNvSpPr>
            <p:nvPr/>
          </p:nvSpPr>
          <p:spPr>
            <a:xfrm>
              <a:off x="4490757" y="1665079"/>
              <a:ext cx="4041683" cy="5097096"/>
            </a:xfrm>
            <a:prstGeom prst="rect">
              <a:avLst/>
            </a:prstGeom>
            <a:noFill/>
            <a:ln>
              <a:noFill/>
            </a:ln>
            <a:effectLst>
              <a:glow rad="139700">
                <a:schemeClr val="accent1">
                  <a:satMod val="175000"/>
                  <a:alpha val="40000"/>
                </a:schemeClr>
              </a:glow>
            </a:effectLst>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137160" lvl="0">
                <a:spcBef>
                  <a:spcPts val="0"/>
                </a:spcBef>
                <a:buClr>
                  <a:prstClr val="white">
                    <a:shade val="95000"/>
                  </a:prstClr>
                </a:buClr>
                <a:buSzPct val="65000"/>
              </a:pPr>
              <a:r>
                <a:rPr lang="en-US" sz="2400" b="1" dirty="0">
                  <a:solidFill>
                    <a:prstClr val="black"/>
                  </a:solidFill>
                  <a:latin typeface="Mongolian Baiti" panose="03000500000000000000" pitchFamily="66" charset="0"/>
                  <a:cs typeface="Mongolian Baiti" panose="03000500000000000000" pitchFamily="66" charset="0"/>
                </a:rPr>
                <a:t>Although she originally faced opposition from her record label, Pink aimed to make her second album more personal and more pop rock-oriented. The product, 2001's </a:t>
              </a:r>
              <a:r>
                <a:rPr lang="en-US" sz="2400" b="1" dirty="0" err="1">
                  <a:solidFill>
                    <a:prstClr val="black"/>
                  </a:solidFill>
                  <a:latin typeface="Mongolian Baiti" panose="03000500000000000000" pitchFamily="66" charset="0"/>
                  <a:cs typeface="Mongolian Baiti" panose="03000500000000000000" pitchFamily="66" charset="0"/>
                </a:rPr>
                <a:t>Missundaztood</a:t>
              </a:r>
              <a:r>
                <a:rPr lang="en-US" sz="2400" b="1" dirty="0">
                  <a:solidFill>
                    <a:prstClr val="black"/>
                  </a:solidFill>
                  <a:latin typeface="Mongolian Baiti" panose="03000500000000000000" pitchFamily="66" charset="0"/>
                  <a:cs typeface="Mongolian Baiti" panose="03000500000000000000" pitchFamily="66" charset="0"/>
                </a:rPr>
                <a:t>, proved to be her most successful album to date, with sales in excess of 12 million copies. </a:t>
              </a:r>
              <a:endParaRPr lang="ru-RU" sz="2400" b="1" dirty="0">
                <a:solidFill>
                  <a:prstClr val="black"/>
                </a:solidFill>
                <a:latin typeface="Times New Roman"/>
                <a:cs typeface="Mongolian Baiti" panose="03000500000000000000" pitchFamily="66" charset="0"/>
              </a:endParaRPr>
            </a:p>
          </p:txBody>
        </p:sp>
        <p:pic>
          <p:nvPicPr>
            <p:cNvPr id="23" name="Рисунок 22"/>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865800" y="1203040"/>
              <a:ext cx="3636781" cy="5226316"/>
            </a:xfrm>
            <a:prstGeom prst="rect">
              <a:avLst/>
            </a:prstGeom>
            <a:solidFill>
              <a:srgbClr val="FFFFFF">
                <a:shade val="85000"/>
              </a:srgbClr>
            </a:solidFill>
            <a:ln w="88900" cap="sq">
              <a:solidFill>
                <a:schemeClr val="accent4">
                  <a:lumMod val="60000"/>
                  <a:lumOff val="4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grpSp>
        <p:nvGrpSpPr>
          <p:cNvPr id="29" name="Группа 28"/>
          <p:cNvGrpSpPr/>
          <p:nvPr/>
        </p:nvGrpSpPr>
        <p:grpSpPr>
          <a:xfrm>
            <a:off x="567235" y="529282"/>
            <a:ext cx="7414515" cy="5320958"/>
            <a:chOff x="1117925" y="1165783"/>
            <a:chExt cx="7414515" cy="5320958"/>
          </a:xfrm>
        </p:grpSpPr>
        <p:sp>
          <p:nvSpPr>
            <p:cNvPr id="30" name="Скругленный прямоугольник 29"/>
            <p:cNvSpPr/>
            <p:nvPr/>
          </p:nvSpPr>
          <p:spPr>
            <a:xfrm>
              <a:off x="4660948" y="1165783"/>
              <a:ext cx="3871492" cy="5300307"/>
            </a:xfrm>
            <a:prstGeom prst="roundRect">
              <a:avLst/>
            </a:prstGeom>
            <a:solidFill>
              <a:schemeClr val="bg1">
                <a:lumMod val="95000"/>
                <a:alpha val="39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1" name="Подзаголовок 2"/>
            <p:cNvSpPr txBox="1">
              <a:spLocks/>
            </p:cNvSpPr>
            <p:nvPr/>
          </p:nvSpPr>
          <p:spPr>
            <a:xfrm>
              <a:off x="4667890" y="1389645"/>
              <a:ext cx="3744416" cy="5097096"/>
            </a:xfrm>
            <a:prstGeom prst="rect">
              <a:avLst/>
            </a:prstGeom>
            <a:ln>
              <a:noFill/>
            </a:ln>
            <a:effectLst>
              <a:glow rad="139700">
                <a:schemeClr val="accent1">
                  <a:satMod val="175000"/>
                  <a:alpha val="40000"/>
                </a:schemeClr>
              </a:glow>
            </a:effectLst>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137160" lvl="0">
                <a:buClr>
                  <a:prstClr val="white">
                    <a:shade val="95000"/>
                  </a:prstClr>
                </a:buClr>
                <a:buSzPct val="65000"/>
              </a:pPr>
              <a:r>
                <a:rPr lang="en-US" sz="2000" b="1" dirty="0">
                  <a:solidFill>
                    <a:prstClr val="black"/>
                  </a:solidFill>
                  <a:latin typeface="Mongolian Baiti" panose="03000500000000000000" pitchFamily="66" charset="0"/>
                  <a:ea typeface="SimSun-ExtB" panose="02010609060101010101" pitchFamily="49" charset="-122"/>
                  <a:cs typeface="Mongolian Baiti" panose="03000500000000000000" pitchFamily="66" charset="0"/>
                </a:rPr>
                <a:t>In November 2003, Pink released her third album, Try This, preceded by the single "Trouble". After a short hiatus, her fourth studio album, I'm Not Dead, was released in April 2006. Pink's fifth album, Funhouse, was released in late 2008 and was preceded by her first solo number one on the Billboard Hot 100, </a:t>
              </a:r>
              <a:endParaRPr lang="ru-RU" sz="2000" b="1" dirty="0">
                <a:solidFill>
                  <a:prstClr val="black"/>
                </a:solidFill>
                <a:latin typeface="Kristen ITC" panose="03050502040202030202" pitchFamily="66" charset="0"/>
                <a:ea typeface="SimSun-ExtB" panose="02010609060101010101" pitchFamily="49" charset="-122"/>
                <a:cs typeface="Mongolian Baiti" panose="03000500000000000000" pitchFamily="66" charset="0"/>
              </a:endParaRPr>
            </a:p>
            <a:p>
              <a:pPr marL="137160" lvl="0">
                <a:buClr>
                  <a:prstClr val="white">
                    <a:shade val="95000"/>
                  </a:prstClr>
                </a:buClr>
                <a:buSzPct val="65000"/>
              </a:pPr>
              <a:r>
                <a:rPr lang="en-US" sz="2000" b="1" dirty="0">
                  <a:solidFill>
                    <a:prstClr val="black"/>
                  </a:solidFill>
                  <a:latin typeface="Mongolian Baiti" panose="03000500000000000000" pitchFamily="66" charset="0"/>
                  <a:ea typeface="SimSun-ExtB" panose="02010609060101010101" pitchFamily="49" charset="-122"/>
                  <a:cs typeface="Mongolian Baiti" panose="03000500000000000000" pitchFamily="66" charset="0"/>
                </a:rPr>
                <a:t>"So What". The album was certified double-platinum in the US and prompted Pink to go on the record-breaking Funhouse Tour.</a:t>
              </a:r>
              <a:endParaRPr lang="ru-RU" sz="2000" b="1" dirty="0">
                <a:solidFill>
                  <a:prstClr val="black"/>
                </a:solidFill>
                <a:latin typeface="Times New Roman"/>
                <a:ea typeface="SimSun-ExtB" panose="02010609060101010101" pitchFamily="49" charset="-122"/>
                <a:cs typeface="Mongolian Baiti" panose="03000500000000000000" pitchFamily="66" charset="0"/>
              </a:endParaRPr>
            </a:p>
          </p:txBody>
        </p:sp>
        <p:pic>
          <p:nvPicPr>
            <p:cNvPr id="33" name="Рисунок 32"/>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117925" y="1284392"/>
              <a:ext cx="3348735" cy="4908188"/>
            </a:xfrm>
            <a:prstGeom prst="rect">
              <a:avLst/>
            </a:prstGeom>
            <a:solidFill>
              <a:srgbClr val="FFFFFF">
                <a:shade val="85000"/>
              </a:srgbClr>
            </a:solidFill>
            <a:ln w="88900" cap="sq">
              <a:solidFill>
                <a:schemeClr val="accent4">
                  <a:lumMod val="60000"/>
                  <a:lumOff val="4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grpSp>
        <p:nvGrpSpPr>
          <p:cNvPr id="41" name="Группа 40"/>
          <p:cNvGrpSpPr/>
          <p:nvPr/>
        </p:nvGrpSpPr>
        <p:grpSpPr>
          <a:xfrm>
            <a:off x="558107" y="527413"/>
            <a:ext cx="7748955" cy="5429932"/>
            <a:chOff x="783485" y="1036158"/>
            <a:chExt cx="7748955" cy="5429932"/>
          </a:xfrm>
        </p:grpSpPr>
        <p:sp>
          <p:nvSpPr>
            <p:cNvPr id="42" name="Скругленный прямоугольник 41"/>
            <p:cNvSpPr/>
            <p:nvPr/>
          </p:nvSpPr>
          <p:spPr>
            <a:xfrm>
              <a:off x="4788024" y="1165783"/>
              <a:ext cx="3744416" cy="5300307"/>
            </a:xfrm>
            <a:prstGeom prst="roundRect">
              <a:avLst/>
            </a:prstGeom>
            <a:solidFill>
              <a:schemeClr val="bg1">
                <a:lumMod val="95000"/>
                <a:alpha val="39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3" name="Подзаголовок 2"/>
            <p:cNvSpPr txBox="1">
              <a:spLocks/>
            </p:cNvSpPr>
            <p:nvPr/>
          </p:nvSpPr>
          <p:spPr>
            <a:xfrm>
              <a:off x="4753798" y="1442999"/>
              <a:ext cx="3744416" cy="4968552"/>
            </a:xfrm>
            <a:prstGeom prst="rect">
              <a:avLst/>
            </a:prstGeom>
            <a:ln>
              <a:noFill/>
            </a:ln>
            <a:effectLst>
              <a:glow rad="139700">
                <a:schemeClr val="accent1">
                  <a:satMod val="175000"/>
                  <a:alpha val="40000"/>
                </a:schemeClr>
              </a:glow>
            </a:effectLst>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137160" lvl="0">
                <a:buClr>
                  <a:prstClr val="white">
                    <a:shade val="95000"/>
                  </a:prstClr>
                </a:buClr>
                <a:buSzPct val="65000"/>
              </a:pPr>
              <a:r>
                <a:rPr lang="en-US" sz="2000" b="1" dirty="0">
                  <a:solidFill>
                    <a:prstClr val="black"/>
                  </a:solidFill>
                  <a:latin typeface="Mongolian Baiti" panose="03000500000000000000" pitchFamily="66" charset="0"/>
                  <a:cs typeface="Mongolian Baiti" panose="03000500000000000000" pitchFamily="66" charset="0"/>
                </a:rPr>
                <a:t>Her first compilation album, Greatest Hits... </a:t>
              </a:r>
              <a:endParaRPr lang="ru-RU" sz="2000" b="1" dirty="0">
                <a:solidFill>
                  <a:prstClr val="black"/>
                </a:solidFill>
                <a:latin typeface="Kristen ITC" panose="03050502040202030202" pitchFamily="66" charset="0"/>
                <a:cs typeface="Mongolian Baiti" panose="03000500000000000000" pitchFamily="66" charset="0"/>
              </a:endParaRPr>
            </a:p>
            <a:p>
              <a:pPr marL="137160" lvl="0">
                <a:buClr>
                  <a:prstClr val="white">
                    <a:shade val="95000"/>
                  </a:prstClr>
                </a:buClr>
                <a:buSzPct val="65000"/>
              </a:pPr>
              <a:r>
                <a:rPr lang="en-US" sz="2000" b="1" dirty="0">
                  <a:solidFill>
                    <a:prstClr val="black"/>
                  </a:solidFill>
                  <a:latin typeface="Mongolian Baiti" panose="03000500000000000000" pitchFamily="66" charset="0"/>
                  <a:cs typeface="Mongolian Baiti" panose="03000500000000000000" pitchFamily="66" charset="0"/>
                </a:rPr>
                <a:t>So Far!!!, was released in November 2010 and produced two chart-topping singles, "Raise Your Glass" and "Fuckin' Perfect". Her latest album, The Truth About Love, was released in 2012 and became her first number one album in the United States.</a:t>
              </a:r>
            </a:p>
            <a:p>
              <a:pPr marL="137160" lvl="0">
                <a:buClr>
                  <a:prstClr val="white">
                    <a:shade val="95000"/>
                  </a:prstClr>
                </a:buClr>
                <a:buSzPct val="65000"/>
              </a:pPr>
              <a:r>
                <a:rPr lang="en-US" sz="2000" b="1" dirty="0">
                  <a:solidFill>
                    <a:prstClr val="black"/>
                  </a:solidFill>
                  <a:latin typeface="Mongolian Baiti" panose="03000500000000000000" pitchFamily="66" charset="0"/>
                  <a:cs typeface="Mongolian Baiti" panose="03000500000000000000" pitchFamily="66" charset="0"/>
                </a:rPr>
                <a:t> According to the RCA record's Pink is the best selling female artist of 2013 with 886,000 albums sold. </a:t>
              </a:r>
              <a:endParaRPr lang="ru-RU" sz="2000" b="1" dirty="0">
                <a:solidFill>
                  <a:prstClr val="black"/>
                </a:solidFill>
                <a:latin typeface="Mongolian Baiti" panose="03000500000000000000" pitchFamily="66" charset="0"/>
                <a:cs typeface="Mongolian Baiti" panose="03000500000000000000" pitchFamily="66" charset="0"/>
              </a:endParaRPr>
            </a:p>
          </p:txBody>
        </p:sp>
        <p:pic>
          <p:nvPicPr>
            <p:cNvPr id="44" name="Рисунок 43"/>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783485" y="1036158"/>
              <a:ext cx="3515954" cy="4894962"/>
            </a:xfrm>
            <a:prstGeom prst="rect">
              <a:avLst/>
            </a:prstGeom>
            <a:solidFill>
              <a:srgbClr val="FFFFFF">
                <a:shade val="85000"/>
              </a:srgbClr>
            </a:solidFill>
            <a:ln w="88900" cap="sq">
              <a:solidFill>
                <a:schemeClr val="accent4">
                  <a:lumMod val="60000"/>
                  <a:lumOff val="4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grpSp>
        <p:nvGrpSpPr>
          <p:cNvPr id="56" name="Группа 55"/>
          <p:cNvGrpSpPr/>
          <p:nvPr/>
        </p:nvGrpSpPr>
        <p:grpSpPr>
          <a:xfrm>
            <a:off x="187850" y="731029"/>
            <a:ext cx="7864481" cy="5465531"/>
            <a:chOff x="870629" y="1000559"/>
            <a:chExt cx="7864481" cy="5465531"/>
          </a:xfrm>
        </p:grpSpPr>
        <p:sp>
          <p:nvSpPr>
            <p:cNvPr id="57" name="Скругленный прямоугольник 56"/>
            <p:cNvSpPr/>
            <p:nvPr/>
          </p:nvSpPr>
          <p:spPr>
            <a:xfrm>
              <a:off x="4788023" y="1000559"/>
              <a:ext cx="3947087" cy="5465531"/>
            </a:xfrm>
            <a:prstGeom prst="roundRect">
              <a:avLst/>
            </a:prstGeom>
            <a:solidFill>
              <a:schemeClr val="bg1">
                <a:lumMod val="95000"/>
                <a:alpha val="39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8" name="Подзаголовок 2"/>
            <p:cNvSpPr txBox="1">
              <a:spLocks/>
            </p:cNvSpPr>
            <p:nvPr/>
          </p:nvSpPr>
          <p:spPr>
            <a:xfrm>
              <a:off x="4669331" y="1090557"/>
              <a:ext cx="3945646" cy="4968552"/>
            </a:xfrm>
            <a:prstGeom prst="rect">
              <a:avLst/>
            </a:prstGeom>
            <a:ln>
              <a:noFill/>
            </a:ln>
            <a:effectLst>
              <a:glow rad="139700">
                <a:schemeClr val="accent1">
                  <a:satMod val="175000"/>
                  <a:alpha val="40000"/>
                </a:schemeClr>
              </a:glow>
            </a:effectLst>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137160" lvl="0">
                <a:spcBef>
                  <a:spcPts val="0"/>
                </a:spcBef>
                <a:buClr>
                  <a:prstClr val="white">
                    <a:shade val="95000"/>
                  </a:prstClr>
                </a:buClr>
                <a:buSzPct val="65000"/>
              </a:pPr>
              <a:r>
                <a:rPr lang="en-US" sz="2400" b="1" dirty="0" smtClean="0">
                  <a:solidFill>
                    <a:srgbClr val="0070C0"/>
                  </a:solidFill>
                  <a:effectLst>
                    <a:glow rad="63500">
                      <a:schemeClr val="bg1">
                        <a:lumMod val="85000"/>
                        <a:alpha val="40000"/>
                      </a:schemeClr>
                    </a:glow>
                  </a:effectLst>
                  <a:latin typeface="Arial" pitchFamily="34" charset="0"/>
                  <a:cs typeface="Arial" pitchFamily="34" charset="0"/>
                </a:rPr>
                <a:t> </a:t>
              </a:r>
              <a:r>
                <a:rPr lang="en-US" sz="2000" b="1" dirty="0">
                  <a:solidFill>
                    <a:prstClr val="black"/>
                  </a:solidFill>
                  <a:latin typeface="Mongolian Baiti" panose="03000500000000000000" pitchFamily="66" charset="0"/>
                  <a:cs typeface="Mongolian Baiti" panose="03000500000000000000" pitchFamily="66" charset="0"/>
                </a:rPr>
                <a:t>Pink has become one of the most successful artists of her generation, having sold over 45 million records worldwide as of 2013. Her career accolades include three Grammy Awards, a Brit Award, and six MTV Video Music Awards. Additionally, Pink has had 19 top-twenty hits on the Billboard Hot 100. In 2009, Billboard magazine named Pink the 1 pop musician of the decade, in 2012 VH1named Pink the 10 on their list of the 100 Greatest Women in Music, and in 2013 Billboard named Moore the Woman of the Year.</a:t>
              </a:r>
              <a:r>
                <a:rPr lang="ru-RU" sz="2000" b="1" dirty="0">
                  <a:solidFill>
                    <a:prstClr val="black"/>
                  </a:solidFill>
                  <a:latin typeface="Times New Roman"/>
                  <a:cs typeface="Mongolian Baiti" panose="03000500000000000000" pitchFamily="66" charset="0"/>
                </a:rPr>
                <a:t> </a:t>
              </a:r>
              <a:endParaRPr lang="ru-RU" sz="2000" b="1" dirty="0">
                <a:solidFill>
                  <a:prstClr val="white"/>
                </a:solidFill>
                <a:latin typeface="Times New Roman"/>
                <a:cs typeface="Mongolian Baiti" panose="03000500000000000000" pitchFamily="66" charset="0"/>
              </a:endParaRPr>
            </a:p>
          </p:txBody>
        </p:sp>
        <p:pic>
          <p:nvPicPr>
            <p:cNvPr id="60" name="Рисунок 59"/>
            <p:cNvPicPr>
              <a:picLocks noChangeAspect="1"/>
            </p:cNvPicPr>
            <p:nvPr/>
          </p:nvPicPr>
          <p:blipFill>
            <a:blip r:embed="rId7" cstate="email">
              <a:extLst>
                <a:ext uri="{BEBA8EAE-BF5A-486C-A8C5-ECC9F3942E4B}">
                  <a14:imgProps xmlns:a14="http://schemas.microsoft.com/office/drawing/2010/main">
                    <a14:imgLayer r:embed="rId8">
                      <a14:imgEffect>
                        <a14:sharpenSoften amount="50000"/>
                      </a14:imgEffect>
                    </a14:imgLayer>
                  </a14:imgProps>
                </a:ext>
                <a:ext uri="{28A0092B-C50C-407E-A947-70E740481C1C}">
                  <a14:useLocalDpi xmlns:a14="http://schemas.microsoft.com/office/drawing/2010/main"/>
                </a:ext>
              </a:extLst>
            </a:blip>
            <a:stretch>
              <a:fillRect/>
            </a:stretch>
          </p:blipFill>
          <p:spPr>
            <a:xfrm>
              <a:off x="870629" y="1147654"/>
              <a:ext cx="3494031" cy="4936565"/>
            </a:xfrm>
            <a:prstGeom prst="rect">
              <a:avLst/>
            </a:prstGeom>
            <a:solidFill>
              <a:srgbClr val="FFFFFF">
                <a:shade val="85000"/>
              </a:srgbClr>
            </a:solidFill>
            <a:ln w="88900" cap="sq">
              <a:solidFill>
                <a:schemeClr val="accent4">
                  <a:lumMod val="60000"/>
                  <a:lumOff val="4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sp>
        <p:nvSpPr>
          <p:cNvPr id="15" name="Равнобедренный треугольник 14"/>
          <p:cNvSpPr/>
          <p:nvPr/>
        </p:nvSpPr>
        <p:spPr>
          <a:xfrm rot="5400000">
            <a:off x="6825660" y="3446376"/>
            <a:ext cx="4061632" cy="504056"/>
          </a:xfrm>
          <a:prstGeom prst="triangle">
            <a:avLst>
              <a:gd name="adj" fmla="val 50001"/>
            </a:avLst>
          </a:prstGeom>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defRPr/>
            </a:pPr>
            <a:endParaRPr lang="ru-RU"/>
          </a:p>
        </p:txBody>
      </p:sp>
      <p:pic>
        <p:nvPicPr>
          <p:cNvPr id="63" name="Picture 7">
            <a:hlinkClick r:id="rId9" action="ppaction://hlinksldjump"/>
          </p:cNvPr>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rot="1931446">
            <a:off x="7670142" y="5423255"/>
            <a:ext cx="1436564" cy="1516955"/>
          </a:xfrm>
          <a:prstGeom prst="rect">
            <a:avLst/>
          </a:prstGeom>
          <a:noFill/>
          <a:ln>
            <a:noFill/>
          </a:ln>
          <a:effectLst>
            <a:glow rad="228600">
              <a:schemeClr val="accent4">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44616444"/>
      </p:ext>
    </p:extLst>
  </p:cSld>
  <p:clrMapOvr>
    <a:masterClrMapping/>
  </p:clrMapOvr>
  <mc:AlternateContent xmlns:mc="http://schemas.openxmlformats.org/markup-compatibility/2006" xmlns:p14="http://schemas.microsoft.com/office/powerpoint/2010/main">
    <mc:Choice Requires="p14">
      <p:transition spd="slow" p14:dur="1200" advClick="0">
        <p:zoom/>
      </p:transition>
    </mc:Choice>
    <mc:Fallback xmlns="">
      <p:transition spd="slow" advClick="0">
        <p:zoom/>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p:stCondLst>
                        <p:cond delay="0"/>
                      </p:stCondLst>
                      <p:childTnLst>
                        <p:par>
                          <p:cTn id="4" fill="hold">
                            <p:stCondLst>
                              <p:cond delay="0"/>
                            </p:stCondLst>
                            <p:childTnLst>
                              <p:par>
                                <p:cTn id="5" presetID="2" presetClass="exit" presetSubtype="2" fill="hold" nodeType="clickEffect">
                                  <p:stCondLst>
                                    <p:cond delay="0"/>
                                  </p:stCondLst>
                                  <p:childTnLst>
                                    <p:anim calcmode="lin" valueType="num">
                                      <p:cBhvr additive="base">
                                        <p:cTn id="6" dur="2000"/>
                                        <p:tgtEl>
                                          <p:spTgt spid="13"/>
                                        </p:tgtEl>
                                        <p:attrNameLst>
                                          <p:attrName>ppt_x</p:attrName>
                                        </p:attrNameLst>
                                      </p:cBhvr>
                                      <p:tavLst>
                                        <p:tav tm="0">
                                          <p:val>
                                            <p:strVal val="ppt_x"/>
                                          </p:val>
                                        </p:tav>
                                        <p:tav tm="100000">
                                          <p:val>
                                            <p:strVal val="1+ppt_w/2"/>
                                          </p:val>
                                        </p:tav>
                                      </p:tavLst>
                                    </p:anim>
                                    <p:anim calcmode="lin" valueType="num">
                                      <p:cBhvr additive="base">
                                        <p:cTn id="7" dur="2000"/>
                                        <p:tgtEl>
                                          <p:spTgt spid="13"/>
                                        </p:tgtEl>
                                        <p:attrNameLst>
                                          <p:attrName>ppt_y</p:attrName>
                                        </p:attrNameLst>
                                      </p:cBhvr>
                                      <p:tavLst>
                                        <p:tav tm="0">
                                          <p:val>
                                            <p:strVal val="ppt_y"/>
                                          </p:val>
                                        </p:tav>
                                        <p:tav tm="100000">
                                          <p:val>
                                            <p:strVal val="ppt_y"/>
                                          </p:val>
                                        </p:tav>
                                      </p:tavLst>
                                    </p:anim>
                                    <p:set>
                                      <p:cBhvr>
                                        <p:cTn id="8" dur="1" fill="hold">
                                          <p:stCondLst>
                                            <p:cond delay="1999"/>
                                          </p:stCondLst>
                                        </p:cTn>
                                        <p:tgtEl>
                                          <p:spTgt spid="13"/>
                                        </p:tgtEl>
                                        <p:attrNameLst>
                                          <p:attrName>style.visibility</p:attrName>
                                        </p:attrNameLst>
                                      </p:cBhvr>
                                      <p:to>
                                        <p:strVal val="hidden"/>
                                      </p:to>
                                    </p:set>
                                  </p:childTnLst>
                                </p:cTn>
                              </p:par>
                              <p:par>
                                <p:cTn id="9" presetID="2" presetClass="entr" presetSubtype="8" fill="hold"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2000" fill="hold"/>
                                        <p:tgtEl>
                                          <p:spTgt spid="19"/>
                                        </p:tgtEl>
                                        <p:attrNameLst>
                                          <p:attrName>ppt_x</p:attrName>
                                        </p:attrNameLst>
                                      </p:cBhvr>
                                      <p:tavLst>
                                        <p:tav tm="0">
                                          <p:val>
                                            <p:strVal val="0-#ppt_w/2"/>
                                          </p:val>
                                        </p:tav>
                                        <p:tav tm="100000">
                                          <p:val>
                                            <p:strVal val="#ppt_x"/>
                                          </p:val>
                                        </p:tav>
                                      </p:tavLst>
                                    </p:anim>
                                    <p:anim calcmode="lin" valueType="num">
                                      <p:cBhvr additive="base">
                                        <p:cTn id="12" dur="20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xit" presetSubtype="2" fill="hold" nodeType="clickEffect">
                                  <p:stCondLst>
                                    <p:cond delay="0"/>
                                  </p:stCondLst>
                                  <p:childTnLst>
                                    <p:anim calcmode="lin" valueType="num">
                                      <p:cBhvr additive="base">
                                        <p:cTn id="16" dur="2000"/>
                                        <p:tgtEl>
                                          <p:spTgt spid="19"/>
                                        </p:tgtEl>
                                        <p:attrNameLst>
                                          <p:attrName>ppt_x</p:attrName>
                                        </p:attrNameLst>
                                      </p:cBhvr>
                                      <p:tavLst>
                                        <p:tav tm="0">
                                          <p:val>
                                            <p:strVal val="ppt_x"/>
                                          </p:val>
                                        </p:tav>
                                        <p:tav tm="100000">
                                          <p:val>
                                            <p:strVal val="1+ppt_w/2"/>
                                          </p:val>
                                        </p:tav>
                                      </p:tavLst>
                                    </p:anim>
                                    <p:anim calcmode="lin" valueType="num">
                                      <p:cBhvr additive="base">
                                        <p:cTn id="17" dur="2000"/>
                                        <p:tgtEl>
                                          <p:spTgt spid="19"/>
                                        </p:tgtEl>
                                        <p:attrNameLst>
                                          <p:attrName>ppt_y</p:attrName>
                                        </p:attrNameLst>
                                      </p:cBhvr>
                                      <p:tavLst>
                                        <p:tav tm="0">
                                          <p:val>
                                            <p:strVal val="ppt_y"/>
                                          </p:val>
                                        </p:tav>
                                        <p:tav tm="100000">
                                          <p:val>
                                            <p:strVal val="ppt_y"/>
                                          </p:val>
                                        </p:tav>
                                      </p:tavLst>
                                    </p:anim>
                                    <p:set>
                                      <p:cBhvr>
                                        <p:cTn id="18" dur="1" fill="hold">
                                          <p:stCondLst>
                                            <p:cond delay="1999"/>
                                          </p:stCondLst>
                                        </p:cTn>
                                        <p:tgtEl>
                                          <p:spTgt spid="19"/>
                                        </p:tgtEl>
                                        <p:attrNameLst>
                                          <p:attrName>style.visibility</p:attrName>
                                        </p:attrNameLst>
                                      </p:cBhvr>
                                      <p:to>
                                        <p:strVal val="hidden"/>
                                      </p:to>
                                    </p:set>
                                  </p:childTnLst>
                                </p:cTn>
                              </p:par>
                              <p:par>
                                <p:cTn id="19" presetID="2" presetClass="entr" presetSubtype="8" fill="hold" nodeType="withEffect">
                                  <p:stCondLst>
                                    <p:cond delay="0"/>
                                  </p:stCondLst>
                                  <p:childTnLst>
                                    <p:set>
                                      <p:cBhvr>
                                        <p:cTn id="20" dur="1" fill="hold">
                                          <p:stCondLst>
                                            <p:cond delay="0"/>
                                          </p:stCondLst>
                                        </p:cTn>
                                        <p:tgtEl>
                                          <p:spTgt spid="29"/>
                                        </p:tgtEl>
                                        <p:attrNameLst>
                                          <p:attrName>style.visibility</p:attrName>
                                        </p:attrNameLst>
                                      </p:cBhvr>
                                      <p:to>
                                        <p:strVal val="visible"/>
                                      </p:to>
                                    </p:set>
                                    <p:anim calcmode="lin" valueType="num">
                                      <p:cBhvr additive="base">
                                        <p:cTn id="21" dur="2000" fill="hold"/>
                                        <p:tgtEl>
                                          <p:spTgt spid="29"/>
                                        </p:tgtEl>
                                        <p:attrNameLst>
                                          <p:attrName>ppt_x</p:attrName>
                                        </p:attrNameLst>
                                      </p:cBhvr>
                                      <p:tavLst>
                                        <p:tav tm="0">
                                          <p:val>
                                            <p:strVal val="0-#ppt_w/2"/>
                                          </p:val>
                                        </p:tav>
                                        <p:tav tm="100000">
                                          <p:val>
                                            <p:strVal val="#ppt_x"/>
                                          </p:val>
                                        </p:tav>
                                      </p:tavLst>
                                    </p:anim>
                                    <p:anim calcmode="lin" valueType="num">
                                      <p:cBhvr additive="base">
                                        <p:cTn id="22" dur="20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xit" presetSubtype="2" fill="hold" nodeType="clickEffect">
                                  <p:stCondLst>
                                    <p:cond delay="0"/>
                                  </p:stCondLst>
                                  <p:childTnLst>
                                    <p:anim calcmode="lin" valueType="num">
                                      <p:cBhvr additive="base">
                                        <p:cTn id="26" dur="2000"/>
                                        <p:tgtEl>
                                          <p:spTgt spid="29"/>
                                        </p:tgtEl>
                                        <p:attrNameLst>
                                          <p:attrName>ppt_x</p:attrName>
                                        </p:attrNameLst>
                                      </p:cBhvr>
                                      <p:tavLst>
                                        <p:tav tm="0">
                                          <p:val>
                                            <p:strVal val="ppt_x"/>
                                          </p:val>
                                        </p:tav>
                                        <p:tav tm="100000">
                                          <p:val>
                                            <p:strVal val="1+ppt_w/2"/>
                                          </p:val>
                                        </p:tav>
                                      </p:tavLst>
                                    </p:anim>
                                    <p:anim calcmode="lin" valueType="num">
                                      <p:cBhvr additive="base">
                                        <p:cTn id="27" dur="2000"/>
                                        <p:tgtEl>
                                          <p:spTgt spid="29"/>
                                        </p:tgtEl>
                                        <p:attrNameLst>
                                          <p:attrName>ppt_y</p:attrName>
                                        </p:attrNameLst>
                                      </p:cBhvr>
                                      <p:tavLst>
                                        <p:tav tm="0">
                                          <p:val>
                                            <p:strVal val="ppt_y"/>
                                          </p:val>
                                        </p:tav>
                                        <p:tav tm="100000">
                                          <p:val>
                                            <p:strVal val="ppt_y"/>
                                          </p:val>
                                        </p:tav>
                                      </p:tavLst>
                                    </p:anim>
                                    <p:set>
                                      <p:cBhvr>
                                        <p:cTn id="28" dur="1" fill="hold">
                                          <p:stCondLst>
                                            <p:cond delay="1999"/>
                                          </p:stCondLst>
                                        </p:cTn>
                                        <p:tgtEl>
                                          <p:spTgt spid="29"/>
                                        </p:tgtEl>
                                        <p:attrNameLst>
                                          <p:attrName>style.visibility</p:attrName>
                                        </p:attrNameLst>
                                      </p:cBhvr>
                                      <p:to>
                                        <p:strVal val="hidden"/>
                                      </p:to>
                                    </p:set>
                                  </p:childTnLst>
                                </p:cTn>
                              </p:par>
                              <p:par>
                                <p:cTn id="29" presetID="2" presetClass="entr" presetSubtype="8" fill="hold" nodeType="withEffect">
                                  <p:stCondLst>
                                    <p:cond delay="0"/>
                                  </p:stCondLst>
                                  <p:childTnLst>
                                    <p:set>
                                      <p:cBhvr>
                                        <p:cTn id="30" dur="1" fill="hold">
                                          <p:stCondLst>
                                            <p:cond delay="0"/>
                                          </p:stCondLst>
                                        </p:cTn>
                                        <p:tgtEl>
                                          <p:spTgt spid="41"/>
                                        </p:tgtEl>
                                        <p:attrNameLst>
                                          <p:attrName>style.visibility</p:attrName>
                                        </p:attrNameLst>
                                      </p:cBhvr>
                                      <p:to>
                                        <p:strVal val="visible"/>
                                      </p:to>
                                    </p:set>
                                    <p:anim calcmode="lin" valueType="num">
                                      <p:cBhvr additive="base">
                                        <p:cTn id="31" dur="2000" fill="hold"/>
                                        <p:tgtEl>
                                          <p:spTgt spid="41"/>
                                        </p:tgtEl>
                                        <p:attrNameLst>
                                          <p:attrName>ppt_x</p:attrName>
                                        </p:attrNameLst>
                                      </p:cBhvr>
                                      <p:tavLst>
                                        <p:tav tm="0">
                                          <p:val>
                                            <p:strVal val="0-#ppt_w/2"/>
                                          </p:val>
                                        </p:tav>
                                        <p:tav tm="100000">
                                          <p:val>
                                            <p:strVal val="#ppt_x"/>
                                          </p:val>
                                        </p:tav>
                                      </p:tavLst>
                                    </p:anim>
                                    <p:anim calcmode="lin" valueType="num">
                                      <p:cBhvr additive="base">
                                        <p:cTn id="32" dur="2000" fill="hold"/>
                                        <p:tgtEl>
                                          <p:spTgt spid="41"/>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xit" presetSubtype="2" fill="hold" nodeType="clickEffect">
                                  <p:stCondLst>
                                    <p:cond delay="0"/>
                                  </p:stCondLst>
                                  <p:childTnLst>
                                    <p:anim calcmode="lin" valueType="num">
                                      <p:cBhvr additive="base">
                                        <p:cTn id="36" dur="2000"/>
                                        <p:tgtEl>
                                          <p:spTgt spid="41"/>
                                        </p:tgtEl>
                                        <p:attrNameLst>
                                          <p:attrName>ppt_x</p:attrName>
                                        </p:attrNameLst>
                                      </p:cBhvr>
                                      <p:tavLst>
                                        <p:tav tm="0">
                                          <p:val>
                                            <p:strVal val="ppt_x"/>
                                          </p:val>
                                        </p:tav>
                                        <p:tav tm="100000">
                                          <p:val>
                                            <p:strVal val="1+ppt_w/2"/>
                                          </p:val>
                                        </p:tav>
                                      </p:tavLst>
                                    </p:anim>
                                    <p:anim calcmode="lin" valueType="num">
                                      <p:cBhvr additive="base">
                                        <p:cTn id="37" dur="2000"/>
                                        <p:tgtEl>
                                          <p:spTgt spid="41"/>
                                        </p:tgtEl>
                                        <p:attrNameLst>
                                          <p:attrName>ppt_y</p:attrName>
                                        </p:attrNameLst>
                                      </p:cBhvr>
                                      <p:tavLst>
                                        <p:tav tm="0">
                                          <p:val>
                                            <p:strVal val="ppt_y"/>
                                          </p:val>
                                        </p:tav>
                                        <p:tav tm="100000">
                                          <p:val>
                                            <p:strVal val="ppt_y"/>
                                          </p:val>
                                        </p:tav>
                                      </p:tavLst>
                                    </p:anim>
                                    <p:set>
                                      <p:cBhvr>
                                        <p:cTn id="38" dur="1" fill="hold">
                                          <p:stCondLst>
                                            <p:cond delay="1999"/>
                                          </p:stCondLst>
                                        </p:cTn>
                                        <p:tgtEl>
                                          <p:spTgt spid="41"/>
                                        </p:tgtEl>
                                        <p:attrNameLst>
                                          <p:attrName>style.visibility</p:attrName>
                                        </p:attrNameLst>
                                      </p:cBhvr>
                                      <p:to>
                                        <p:strVal val="hidden"/>
                                      </p:to>
                                    </p:set>
                                  </p:childTnLst>
                                </p:cTn>
                              </p:par>
                              <p:par>
                                <p:cTn id="39" presetID="2" presetClass="entr" presetSubtype="8" fill="hold" nodeType="with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additive="base">
                                        <p:cTn id="41" dur="2000" fill="hold"/>
                                        <p:tgtEl>
                                          <p:spTgt spid="56"/>
                                        </p:tgtEl>
                                        <p:attrNameLst>
                                          <p:attrName>ppt_x</p:attrName>
                                        </p:attrNameLst>
                                      </p:cBhvr>
                                      <p:tavLst>
                                        <p:tav tm="0">
                                          <p:val>
                                            <p:strVal val="0-#ppt_w/2"/>
                                          </p:val>
                                        </p:tav>
                                        <p:tav tm="100000">
                                          <p:val>
                                            <p:strVal val="#ppt_x"/>
                                          </p:val>
                                        </p:tav>
                                      </p:tavLst>
                                    </p:anim>
                                    <p:anim calcmode="lin" valueType="num">
                                      <p:cBhvr additive="base">
                                        <p:cTn id="42" dur="2000" fill="hold"/>
                                        <p:tgtEl>
                                          <p:spTgt spid="56"/>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xit" presetSubtype="2" fill="hold" nodeType="clickEffect">
                                  <p:stCondLst>
                                    <p:cond delay="0"/>
                                  </p:stCondLst>
                                  <p:childTnLst>
                                    <p:anim calcmode="lin" valueType="num">
                                      <p:cBhvr additive="base">
                                        <p:cTn id="46" dur="2000"/>
                                        <p:tgtEl>
                                          <p:spTgt spid="56"/>
                                        </p:tgtEl>
                                        <p:attrNameLst>
                                          <p:attrName>ppt_x</p:attrName>
                                        </p:attrNameLst>
                                      </p:cBhvr>
                                      <p:tavLst>
                                        <p:tav tm="0">
                                          <p:val>
                                            <p:strVal val="ppt_x"/>
                                          </p:val>
                                        </p:tav>
                                        <p:tav tm="100000">
                                          <p:val>
                                            <p:strVal val="1+ppt_w/2"/>
                                          </p:val>
                                        </p:tav>
                                      </p:tavLst>
                                    </p:anim>
                                    <p:anim calcmode="lin" valueType="num">
                                      <p:cBhvr additive="base">
                                        <p:cTn id="47" dur="2000"/>
                                        <p:tgtEl>
                                          <p:spTgt spid="56"/>
                                        </p:tgtEl>
                                        <p:attrNameLst>
                                          <p:attrName>ppt_y</p:attrName>
                                        </p:attrNameLst>
                                      </p:cBhvr>
                                      <p:tavLst>
                                        <p:tav tm="0">
                                          <p:val>
                                            <p:strVal val="ppt_y"/>
                                          </p:val>
                                        </p:tav>
                                        <p:tav tm="100000">
                                          <p:val>
                                            <p:strVal val="ppt_y"/>
                                          </p:val>
                                        </p:tav>
                                      </p:tavLst>
                                    </p:anim>
                                    <p:set>
                                      <p:cBhvr>
                                        <p:cTn id="48" dur="1" fill="hold">
                                          <p:stCondLst>
                                            <p:cond delay="1999"/>
                                          </p:stCondLst>
                                        </p:cTn>
                                        <p:tgtEl>
                                          <p:spTgt spid="56"/>
                                        </p:tgtEl>
                                        <p:attrNameLst>
                                          <p:attrName>style.visibility</p:attrName>
                                        </p:attrNameLst>
                                      </p:cBhvr>
                                      <p:to>
                                        <p:strVal val="hidden"/>
                                      </p:to>
                                    </p:set>
                                  </p:childTnLst>
                                </p:cTn>
                              </p:par>
                              <p:par>
                                <p:cTn id="49" presetID="2" presetClass="entr" presetSubtype="8" fill="hold" nodeType="with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2000" fill="hold"/>
                                        <p:tgtEl>
                                          <p:spTgt spid="13"/>
                                        </p:tgtEl>
                                        <p:attrNameLst>
                                          <p:attrName>ppt_x</p:attrName>
                                        </p:attrNameLst>
                                      </p:cBhvr>
                                      <p:tavLst>
                                        <p:tav tm="0">
                                          <p:val>
                                            <p:strVal val="0-#ppt_w/2"/>
                                          </p:val>
                                        </p:tav>
                                        <p:tav tm="100000">
                                          <p:val>
                                            <p:strVal val="#ppt_x"/>
                                          </p:val>
                                        </p:tav>
                                      </p:tavLst>
                                    </p:anim>
                                    <p:anim calcmode="lin" valueType="num">
                                      <p:cBhvr additive="base">
                                        <p:cTn id="52" dur="20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nextCondLst>
                <p:cond evt="onClick" delay="0">
                  <p:tgtEl>
                    <p:spTgt spid="15"/>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Группа 12"/>
          <p:cNvGrpSpPr/>
          <p:nvPr/>
        </p:nvGrpSpPr>
        <p:grpSpPr>
          <a:xfrm>
            <a:off x="179512" y="582674"/>
            <a:ext cx="7992888" cy="5300307"/>
            <a:chOff x="648538" y="1165783"/>
            <a:chExt cx="7992888" cy="5300307"/>
          </a:xfrm>
        </p:grpSpPr>
        <p:sp>
          <p:nvSpPr>
            <p:cNvPr id="14" name="Скругленный прямоугольник 13"/>
            <p:cNvSpPr/>
            <p:nvPr/>
          </p:nvSpPr>
          <p:spPr>
            <a:xfrm>
              <a:off x="4703283" y="1165783"/>
              <a:ext cx="3938143" cy="5300307"/>
            </a:xfrm>
            <a:prstGeom prst="roundRect">
              <a:avLst/>
            </a:prstGeom>
            <a:solidFill>
              <a:schemeClr val="bg1">
                <a:lumMod val="95000"/>
                <a:alpha val="39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6" name="Подзаголовок 2"/>
            <p:cNvSpPr txBox="1">
              <a:spLocks/>
            </p:cNvSpPr>
            <p:nvPr/>
          </p:nvSpPr>
          <p:spPr>
            <a:xfrm>
              <a:off x="4793779" y="1370881"/>
              <a:ext cx="3757149" cy="4984295"/>
            </a:xfrm>
            <a:prstGeom prst="rect">
              <a:avLst/>
            </a:prstGeom>
            <a:ln>
              <a:noFill/>
            </a:ln>
            <a:effectLst>
              <a:glow rad="139700">
                <a:schemeClr val="accent1">
                  <a:satMod val="175000"/>
                  <a:alpha val="40000"/>
                </a:schemeClr>
              </a:glow>
            </a:effectLst>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137160" lvl="0">
                <a:spcBef>
                  <a:spcPts val="0"/>
                </a:spcBef>
                <a:buClr>
                  <a:prstClr val="white">
                    <a:shade val="95000"/>
                  </a:prstClr>
                </a:buClr>
                <a:buSzPct val="65000"/>
              </a:pPr>
              <a:r>
                <a:rPr lang="en-US" sz="2400" b="1" dirty="0">
                  <a:solidFill>
                    <a:prstClr val="black"/>
                  </a:solidFill>
                  <a:latin typeface="Mongolian Baiti" panose="03000500000000000000" pitchFamily="66" charset="0"/>
                  <a:cs typeface="Mongolian Baiti" panose="03000500000000000000" pitchFamily="66" charset="0"/>
                </a:rPr>
                <a:t>Pink has named Janis Joplin as her biggest musical influence, saying "She was so inspiring by singing blues music when it wasn't culturally acceptable for white women, and she wore her heart on her sleeve. She was so witty and charming and intelligent, but she also battled an ugly-duckling syndrome. I would love to play her in a movie."</a:t>
              </a:r>
              <a:endParaRPr lang="ru-RU" sz="2400" b="1" dirty="0">
                <a:solidFill>
                  <a:prstClr val="black"/>
                </a:solidFill>
                <a:latin typeface="Times New Roman"/>
                <a:cs typeface="Mongolian Baiti" panose="03000500000000000000" pitchFamily="66" charset="0"/>
              </a:endParaRPr>
            </a:p>
          </p:txBody>
        </p:sp>
        <p:pic>
          <p:nvPicPr>
            <p:cNvPr id="17" name="Рисунок 16"/>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48538" y="1489496"/>
              <a:ext cx="3910635" cy="4652880"/>
            </a:xfrm>
            <a:prstGeom prst="rect">
              <a:avLst/>
            </a:prstGeom>
            <a:ln>
              <a:noFill/>
            </a:ln>
            <a:effectLst>
              <a:softEdge rad="635000"/>
            </a:effectLst>
          </p:spPr>
        </p:pic>
      </p:grpSp>
      <p:grpSp>
        <p:nvGrpSpPr>
          <p:cNvPr id="19" name="Группа 18"/>
          <p:cNvGrpSpPr/>
          <p:nvPr/>
        </p:nvGrpSpPr>
        <p:grpSpPr>
          <a:xfrm>
            <a:off x="844086" y="390911"/>
            <a:ext cx="7237816" cy="5683831"/>
            <a:chOff x="1012772" y="1436516"/>
            <a:chExt cx="7237816" cy="5683831"/>
          </a:xfrm>
        </p:grpSpPr>
        <p:sp>
          <p:nvSpPr>
            <p:cNvPr id="20" name="Скругленный прямоугольник 19"/>
            <p:cNvSpPr/>
            <p:nvPr/>
          </p:nvSpPr>
          <p:spPr>
            <a:xfrm>
              <a:off x="4666539" y="1436516"/>
              <a:ext cx="3584049" cy="5137024"/>
            </a:xfrm>
            <a:prstGeom prst="roundRect">
              <a:avLst/>
            </a:prstGeom>
            <a:solidFill>
              <a:schemeClr val="bg1">
                <a:lumMod val="95000"/>
                <a:alpha val="39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1" name="Подзаголовок 2"/>
            <p:cNvSpPr txBox="1">
              <a:spLocks/>
            </p:cNvSpPr>
            <p:nvPr/>
          </p:nvSpPr>
          <p:spPr>
            <a:xfrm>
              <a:off x="4666539" y="1729884"/>
              <a:ext cx="3538216" cy="5097096"/>
            </a:xfrm>
            <a:prstGeom prst="rect">
              <a:avLst/>
            </a:prstGeom>
            <a:noFill/>
            <a:ln>
              <a:noFill/>
            </a:ln>
            <a:effectLst>
              <a:glow rad="139700">
                <a:schemeClr val="accent1">
                  <a:satMod val="175000"/>
                  <a:alpha val="40000"/>
                </a:schemeClr>
              </a:glow>
            </a:effectLst>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137160" lvl="0">
                <a:spcBef>
                  <a:spcPts val="0"/>
                </a:spcBef>
                <a:buClr>
                  <a:prstClr val="white">
                    <a:shade val="95000"/>
                  </a:prstClr>
                </a:buClr>
                <a:buSzPct val="65000"/>
              </a:pPr>
              <a:r>
                <a:rPr lang="en-US" sz="2000" b="1" dirty="0">
                  <a:solidFill>
                    <a:prstClr val="black"/>
                  </a:solidFill>
                  <a:latin typeface="Mongolian Baiti" panose="03000500000000000000" pitchFamily="66" charset="0"/>
                  <a:cs typeface="Mongolian Baiti" panose="03000500000000000000" pitchFamily="66" charset="0"/>
                </a:rPr>
                <a:t>Madonna is also one of her biggest influences. Pink has stated "I'd seen artists change styles and fail miserably, but I've also seen artists change and continue to do well. That's why Madonna has always been an inspiration for me." </a:t>
              </a:r>
            </a:p>
            <a:p>
              <a:pPr marL="137160" lvl="0">
                <a:spcBef>
                  <a:spcPts val="0"/>
                </a:spcBef>
                <a:buClr>
                  <a:prstClr val="white">
                    <a:shade val="95000"/>
                  </a:prstClr>
                </a:buClr>
                <a:buSzPct val="65000"/>
              </a:pPr>
              <a:r>
                <a:rPr lang="en-US" sz="2000" b="1" dirty="0">
                  <a:solidFill>
                    <a:prstClr val="black"/>
                  </a:solidFill>
                  <a:latin typeface="Mongolian Baiti" panose="03000500000000000000" pitchFamily="66" charset="0"/>
                  <a:cs typeface="Mongolian Baiti" panose="03000500000000000000" pitchFamily="66" charset="0"/>
                </a:rPr>
                <a:t>I was a fan right from the first time I heard 'Holiday.' Other influences include Joan Jett, Mary J. Blige, Billy Joel, Linda Perry, and Whitney Houston. </a:t>
              </a:r>
              <a:endParaRPr lang="ru-RU" sz="2000" b="1" dirty="0">
                <a:solidFill>
                  <a:prstClr val="black"/>
                </a:solidFill>
                <a:latin typeface="Times New Roman"/>
                <a:cs typeface="Mongolian Baiti" panose="03000500000000000000" pitchFamily="66" charset="0"/>
              </a:endParaRPr>
            </a:p>
          </p:txBody>
        </p:sp>
        <p:pic>
          <p:nvPicPr>
            <p:cNvPr id="23" name="Рисунок 22"/>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012772" y="1436516"/>
              <a:ext cx="4320480" cy="5683831"/>
            </a:xfrm>
            <a:prstGeom prst="rect">
              <a:avLst/>
            </a:prstGeom>
            <a:ln>
              <a:noFill/>
            </a:ln>
            <a:effectLst>
              <a:softEdge rad="635000"/>
            </a:effectLst>
          </p:spPr>
        </p:pic>
      </p:grpSp>
      <p:sp>
        <p:nvSpPr>
          <p:cNvPr id="15" name="Равнобедренный треугольник 14"/>
          <p:cNvSpPr/>
          <p:nvPr/>
        </p:nvSpPr>
        <p:spPr>
          <a:xfrm rot="5400000">
            <a:off x="6825660" y="3446376"/>
            <a:ext cx="4061632" cy="504056"/>
          </a:xfrm>
          <a:prstGeom prst="triangle">
            <a:avLst>
              <a:gd name="adj" fmla="val 50001"/>
            </a:avLst>
          </a:prstGeom>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defRPr/>
            </a:pPr>
            <a:endParaRPr lang="ru-RU"/>
          </a:p>
        </p:txBody>
      </p:sp>
      <p:pic>
        <p:nvPicPr>
          <p:cNvPr id="63" name="Picture 7">
            <a:hlinkClick r:id="rId5" action="ppaction://hlinksldjump"/>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rot="1931446">
            <a:off x="7670142" y="5423255"/>
            <a:ext cx="1436564" cy="1516955"/>
          </a:xfrm>
          <a:prstGeom prst="rect">
            <a:avLst/>
          </a:prstGeom>
          <a:noFill/>
          <a:ln>
            <a:noFill/>
          </a:ln>
          <a:effectLst>
            <a:glow rad="228600">
              <a:schemeClr val="accent4">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05465107"/>
      </p:ext>
    </p:extLst>
  </p:cSld>
  <p:clrMapOvr>
    <a:masterClrMapping/>
  </p:clrMapOvr>
  <mc:AlternateContent xmlns:mc="http://schemas.openxmlformats.org/markup-compatibility/2006" xmlns:p14="http://schemas.microsoft.com/office/powerpoint/2010/main">
    <mc:Choice Requires="p14">
      <p:transition spd="slow" p14:dur="1200" advClick="0">
        <p:zoom/>
      </p:transition>
    </mc:Choice>
    <mc:Fallback xmlns="">
      <p:transition spd="slow" advClick="0">
        <p:zoom/>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p:stCondLst>
                        <p:cond delay="0"/>
                      </p:stCondLst>
                      <p:childTnLst>
                        <p:par>
                          <p:cTn id="4" fill="hold">
                            <p:stCondLst>
                              <p:cond delay="0"/>
                            </p:stCondLst>
                            <p:childTnLst>
                              <p:par>
                                <p:cTn id="5" presetID="2" presetClass="exit" presetSubtype="2" fill="hold" nodeType="clickEffect">
                                  <p:stCondLst>
                                    <p:cond delay="0"/>
                                  </p:stCondLst>
                                  <p:childTnLst>
                                    <p:anim calcmode="lin" valueType="num">
                                      <p:cBhvr additive="base">
                                        <p:cTn id="6" dur="2000"/>
                                        <p:tgtEl>
                                          <p:spTgt spid="13"/>
                                        </p:tgtEl>
                                        <p:attrNameLst>
                                          <p:attrName>ppt_x</p:attrName>
                                        </p:attrNameLst>
                                      </p:cBhvr>
                                      <p:tavLst>
                                        <p:tav tm="0">
                                          <p:val>
                                            <p:strVal val="ppt_x"/>
                                          </p:val>
                                        </p:tav>
                                        <p:tav tm="100000">
                                          <p:val>
                                            <p:strVal val="1+ppt_w/2"/>
                                          </p:val>
                                        </p:tav>
                                      </p:tavLst>
                                    </p:anim>
                                    <p:anim calcmode="lin" valueType="num">
                                      <p:cBhvr additive="base">
                                        <p:cTn id="7" dur="2000"/>
                                        <p:tgtEl>
                                          <p:spTgt spid="13"/>
                                        </p:tgtEl>
                                        <p:attrNameLst>
                                          <p:attrName>ppt_y</p:attrName>
                                        </p:attrNameLst>
                                      </p:cBhvr>
                                      <p:tavLst>
                                        <p:tav tm="0">
                                          <p:val>
                                            <p:strVal val="ppt_y"/>
                                          </p:val>
                                        </p:tav>
                                        <p:tav tm="100000">
                                          <p:val>
                                            <p:strVal val="ppt_y"/>
                                          </p:val>
                                        </p:tav>
                                      </p:tavLst>
                                    </p:anim>
                                    <p:set>
                                      <p:cBhvr>
                                        <p:cTn id="8" dur="1" fill="hold">
                                          <p:stCondLst>
                                            <p:cond delay="1999"/>
                                          </p:stCondLst>
                                        </p:cTn>
                                        <p:tgtEl>
                                          <p:spTgt spid="13"/>
                                        </p:tgtEl>
                                        <p:attrNameLst>
                                          <p:attrName>style.visibility</p:attrName>
                                        </p:attrNameLst>
                                      </p:cBhvr>
                                      <p:to>
                                        <p:strVal val="hidden"/>
                                      </p:to>
                                    </p:set>
                                  </p:childTnLst>
                                </p:cTn>
                              </p:par>
                              <p:par>
                                <p:cTn id="9" presetID="2" presetClass="entr" presetSubtype="8" fill="hold"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2000" fill="hold"/>
                                        <p:tgtEl>
                                          <p:spTgt spid="19"/>
                                        </p:tgtEl>
                                        <p:attrNameLst>
                                          <p:attrName>ppt_x</p:attrName>
                                        </p:attrNameLst>
                                      </p:cBhvr>
                                      <p:tavLst>
                                        <p:tav tm="0">
                                          <p:val>
                                            <p:strVal val="0-#ppt_w/2"/>
                                          </p:val>
                                        </p:tav>
                                        <p:tav tm="100000">
                                          <p:val>
                                            <p:strVal val="#ppt_x"/>
                                          </p:val>
                                        </p:tav>
                                      </p:tavLst>
                                    </p:anim>
                                    <p:anim calcmode="lin" valueType="num">
                                      <p:cBhvr additive="base">
                                        <p:cTn id="12" dur="20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xit" presetSubtype="2" fill="hold" nodeType="clickEffect">
                                  <p:stCondLst>
                                    <p:cond delay="0"/>
                                  </p:stCondLst>
                                  <p:childTnLst>
                                    <p:anim calcmode="lin" valueType="num">
                                      <p:cBhvr additive="base">
                                        <p:cTn id="16" dur="2000"/>
                                        <p:tgtEl>
                                          <p:spTgt spid="19"/>
                                        </p:tgtEl>
                                        <p:attrNameLst>
                                          <p:attrName>ppt_x</p:attrName>
                                        </p:attrNameLst>
                                      </p:cBhvr>
                                      <p:tavLst>
                                        <p:tav tm="0">
                                          <p:val>
                                            <p:strVal val="ppt_x"/>
                                          </p:val>
                                        </p:tav>
                                        <p:tav tm="100000">
                                          <p:val>
                                            <p:strVal val="1+ppt_w/2"/>
                                          </p:val>
                                        </p:tav>
                                      </p:tavLst>
                                    </p:anim>
                                    <p:anim calcmode="lin" valueType="num">
                                      <p:cBhvr additive="base">
                                        <p:cTn id="17" dur="2000"/>
                                        <p:tgtEl>
                                          <p:spTgt spid="19"/>
                                        </p:tgtEl>
                                        <p:attrNameLst>
                                          <p:attrName>ppt_y</p:attrName>
                                        </p:attrNameLst>
                                      </p:cBhvr>
                                      <p:tavLst>
                                        <p:tav tm="0">
                                          <p:val>
                                            <p:strVal val="ppt_y"/>
                                          </p:val>
                                        </p:tav>
                                        <p:tav tm="100000">
                                          <p:val>
                                            <p:strVal val="ppt_y"/>
                                          </p:val>
                                        </p:tav>
                                      </p:tavLst>
                                    </p:anim>
                                    <p:set>
                                      <p:cBhvr>
                                        <p:cTn id="18" dur="1" fill="hold">
                                          <p:stCondLst>
                                            <p:cond delay="1999"/>
                                          </p:stCondLst>
                                        </p:cTn>
                                        <p:tgtEl>
                                          <p:spTgt spid="19"/>
                                        </p:tgtEl>
                                        <p:attrNameLst>
                                          <p:attrName>style.visibility</p:attrName>
                                        </p:attrNameLst>
                                      </p:cBhvr>
                                      <p:to>
                                        <p:strVal val="hidden"/>
                                      </p:to>
                                    </p:set>
                                  </p:childTnLst>
                                </p:cTn>
                              </p:par>
                              <p:par>
                                <p:cTn id="19" presetID="2" presetClass="entr" presetSubtype="8"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2000" fill="hold"/>
                                        <p:tgtEl>
                                          <p:spTgt spid="13"/>
                                        </p:tgtEl>
                                        <p:attrNameLst>
                                          <p:attrName>ppt_x</p:attrName>
                                        </p:attrNameLst>
                                      </p:cBhvr>
                                      <p:tavLst>
                                        <p:tav tm="0">
                                          <p:val>
                                            <p:strVal val="0-#ppt_w/2"/>
                                          </p:val>
                                        </p:tav>
                                        <p:tav tm="100000">
                                          <p:val>
                                            <p:strVal val="#ppt_x"/>
                                          </p:val>
                                        </p:tav>
                                      </p:tavLst>
                                    </p:anim>
                                    <p:anim calcmode="lin" valueType="num">
                                      <p:cBhvr additive="base">
                                        <p:cTn id="22" dur="20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nextCondLst>
                <p:cond evt="onClick" delay="0">
                  <p:tgtEl>
                    <p:spTgt spid="15"/>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Группа 12"/>
          <p:cNvGrpSpPr/>
          <p:nvPr/>
        </p:nvGrpSpPr>
        <p:grpSpPr>
          <a:xfrm>
            <a:off x="310706" y="743950"/>
            <a:ext cx="8109947" cy="6314059"/>
            <a:chOff x="332882" y="1226642"/>
            <a:chExt cx="8109947" cy="6314059"/>
          </a:xfrm>
        </p:grpSpPr>
        <p:sp>
          <p:nvSpPr>
            <p:cNvPr id="14" name="Скругленный прямоугольник 13"/>
            <p:cNvSpPr/>
            <p:nvPr/>
          </p:nvSpPr>
          <p:spPr>
            <a:xfrm>
              <a:off x="4667968" y="1618295"/>
              <a:ext cx="3757149" cy="5035186"/>
            </a:xfrm>
            <a:prstGeom prst="roundRect">
              <a:avLst/>
            </a:prstGeom>
            <a:solidFill>
              <a:schemeClr val="bg1">
                <a:lumMod val="95000"/>
                <a:alpha val="39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endParaRPr>
            </a:p>
          </p:txBody>
        </p:sp>
        <p:sp>
          <p:nvSpPr>
            <p:cNvPr id="16" name="Подзаголовок 2"/>
            <p:cNvSpPr txBox="1">
              <a:spLocks/>
            </p:cNvSpPr>
            <p:nvPr/>
          </p:nvSpPr>
          <p:spPr>
            <a:xfrm>
              <a:off x="4613671" y="1835641"/>
              <a:ext cx="3829158" cy="5705060"/>
            </a:xfrm>
            <a:prstGeom prst="rect">
              <a:avLst/>
            </a:prstGeom>
            <a:ln>
              <a:noFill/>
            </a:ln>
            <a:effectLst>
              <a:glow rad="139700">
                <a:schemeClr val="accent1">
                  <a:satMod val="175000"/>
                  <a:alpha val="40000"/>
                </a:schemeClr>
              </a:glow>
            </a:effectLst>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137160" lvl="0">
                <a:spcBef>
                  <a:spcPts val="0"/>
                </a:spcBef>
                <a:buClr>
                  <a:prstClr val="white">
                    <a:shade val="95000"/>
                  </a:prstClr>
                </a:buClr>
                <a:buSzPct val="65000"/>
              </a:pPr>
              <a:r>
                <a:rPr lang="en-US" sz="2000" b="1" dirty="0">
                  <a:solidFill>
                    <a:prstClr val="black"/>
                  </a:solidFill>
                  <a:latin typeface="Mongolian Baiti" panose="03000500000000000000" pitchFamily="66" charset="0"/>
                  <a:cs typeface="Mongolian Baiti" panose="03000500000000000000" pitchFamily="66" charset="0"/>
                </a:rPr>
                <a:t>Pink has a contralto vocal range. Her voice is regarded as one of the greatest in pop music, and she refuses to use pitch correction in her recordings. Throughout her career, she has received applause from critics for her powerful vocals. Her voice has been described as "raspy", "husky", and "distinctive".  James Montgomery of MTV calls her "a deceptively good singer who can out-sing almost anyone". The Guardian describes her voice as "prodigious". </a:t>
              </a:r>
              <a:endParaRPr lang="ru-RU" sz="2000" b="1" dirty="0">
                <a:solidFill>
                  <a:prstClr val="black"/>
                </a:solidFill>
                <a:latin typeface="Times New Roman"/>
                <a:cs typeface="Mongolian Baiti" panose="03000500000000000000" pitchFamily="66" charset="0"/>
              </a:endParaRPr>
            </a:p>
          </p:txBody>
        </p:sp>
        <p:pic>
          <p:nvPicPr>
            <p:cNvPr id="17" name="Рисунок 16"/>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32882" y="1226642"/>
              <a:ext cx="3910635" cy="5178588"/>
            </a:xfrm>
            <a:prstGeom prst="rect">
              <a:avLst/>
            </a:prstGeom>
            <a:solidFill>
              <a:srgbClr val="FFFFFF">
                <a:shade val="85000"/>
              </a:srgbClr>
            </a:solidFill>
            <a:ln w="88900" cap="sq">
              <a:solidFill>
                <a:schemeClr val="accent4">
                  <a:lumMod val="60000"/>
                  <a:lumOff val="4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grpSp>
        <p:nvGrpSpPr>
          <p:cNvPr id="19" name="Группа 18"/>
          <p:cNvGrpSpPr/>
          <p:nvPr/>
        </p:nvGrpSpPr>
        <p:grpSpPr>
          <a:xfrm>
            <a:off x="440098" y="870482"/>
            <a:ext cx="7980555" cy="5300307"/>
            <a:chOff x="1147298" y="1165783"/>
            <a:chExt cx="7385142" cy="5300307"/>
          </a:xfrm>
        </p:grpSpPr>
        <p:sp>
          <p:nvSpPr>
            <p:cNvPr id="20" name="Скругленный прямоугольник 19"/>
            <p:cNvSpPr/>
            <p:nvPr/>
          </p:nvSpPr>
          <p:spPr>
            <a:xfrm>
              <a:off x="4470027" y="1165783"/>
              <a:ext cx="4062413" cy="5300307"/>
            </a:xfrm>
            <a:prstGeom prst="roundRect">
              <a:avLst/>
            </a:prstGeom>
            <a:solidFill>
              <a:schemeClr val="bg1">
                <a:lumMod val="95000"/>
                <a:alpha val="39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endParaRPr>
            </a:p>
          </p:txBody>
        </p:sp>
        <p:sp>
          <p:nvSpPr>
            <p:cNvPr id="21" name="Подзаголовок 2"/>
            <p:cNvSpPr txBox="1">
              <a:spLocks/>
            </p:cNvSpPr>
            <p:nvPr/>
          </p:nvSpPr>
          <p:spPr>
            <a:xfrm>
              <a:off x="4470027" y="1226976"/>
              <a:ext cx="3912931" cy="5097096"/>
            </a:xfrm>
            <a:prstGeom prst="rect">
              <a:avLst/>
            </a:prstGeom>
            <a:noFill/>
            <a:ln>
              <a:noFill/>
            </a:ln>
            <a:effectLst>
              <a:glow rad="139700">
                <a:schemeClr val="accent1">
                  <a:satMod val="175000"/>
                  <a:alpha val="40000"/>
                </a:schemeClr>
              </a:glow>
            </a:effectLst>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137160" lvl="0">
                <a:spcBef>
                  <a:spcPts val="0"/>
                </a:spcBef>
                <a:buClr>
                  <a:prstClr val="white">
                    <a:shade val="95000"/>
                  </a:prstClr>
                </a:buClr>
                <a:buSzPct val="65000"/>
              </a:pPr>
              <a:r>
                <a:rPr lang="en-US" sz="2000" b="1" dirty="0">
                  <a:solidFill>
                    <a:prstClr val="black"/>
                  </a:solidFill>
                  <a:latin typeface="Mongolian Baiti" panose="03000500000000000000" pitchFamily="66" charset="0"/>
                  <a:cs typeface="Mongolian Baiti" panose="03000500000000000000" pitchFamily="66" charset="0"/>
                </a:rPr>
                <a:t>The Inquirer defined her voice as "husky" and "gutsy", further complimenting her for developing into a "powerfully emotive vocalist", while comparing her to Janis Joplin. The Star Tribune commends her by writing, "Her slightly raspy, slightly soulful voice made you feel the dysfunction in 'Family Portrait', the longing of 'Who Knew' and the empowerment in 'Perfect'." CNN stated that Pink is known for singing "with the right level of emotion". Fellow pop artist Kelly Clarkson believes that Pink's voice is "the best of our generation".</a:t>
              </a:r>
              <a:endParaRPr lang="ru-RU" sz="2000" b="1" dirty="0">
                <a:solidFill>
                  <a:prstClr val="black"/>
                </a:solidFill>
                <a:latin typeface="Mongolian Baiti" panose="03000500000000000000" pitchFamily="66" charset="0"/>
                <a:cs typeface="Mongolian Baiti" panose="03000500000000000000" pitchFamily="66" charset="0"/>
              </a:endParaRPr>
            </a:p>
          </p:txBody>
        </p:sp>
        <p:pic>
          <p:nvPicPr>
            <p:cNvPr id="23" name="Рисунок 2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47298" y="1422306"/>
              <a:ext cx="3202053" cy="4460533"/>
            </a:xfrm>
            <a:prstGeom prst="rect">
              <a:avLst/>
            </a:prstGeom>
            <a:solidFill>
              <a:srgbClr val="FFFFFF">
                <a:shade val="85000"/>
              </a:srgbClr>
            </a:solidFill>
            <a:ln w="88900" cap="sq">
              <a:solidFill>
                <a:schemeClr val="accent4">
                  <a:lumMod val="60000"/>
                  <a:lumOff val="4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sp>
        <p:nvSpPr>
          <p:cNvPr id="15" name="Равнобедренный треугольник 14"/>
          <p:cNvSpPr/>
          <p:nvPr/>
        </p:nvSpPr>
        <p:spPr>
          <a:xfrm rot="5400000">
            <a:off x="6825660" y="3446376"/>
            <a:ext cx="4061632" cy="504056"/>
          </a:xfrm>
          <a:prstGeom prst="triangle">
            <a:avLst>
              <a:gd name="adj" fmla="val 50001"/>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ru-RU">
              <a:solidFill>
                <a:prstClr val="white"/>
              </a:solidFill>
            </a:endParaRPr>
          </a:p>
        </p:txBody>
      </p:sp>
      <p:pic>
        <p:nvPicPr>
          <p:cNvPr id="63" name="Picture 7">
            <a:hlinkClick r:id="rId5" action="ppaction://hlinksldjump"/>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rot="1931446">
            <a:off x="7702371" y="5423254"/>
            <a:ext cx="1436564" cy="1516955"/>
          </a:xfrm>
          <a:prstGeom prst="rect">
            <a:avLst/>
          </a:prstGeom>
          <a:noFill/>
          <a:ln>
            <a:noFill/>
          </a:ln>
          <a:effectLst>
            <a:glow rad="228600">
              <a:schemeClr val="accent4">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67145449"/>
      </p:ext>
    </p:extLst>
  </p:cSld>
  <p:clrMapOvr>
    <a:masterClrMapping/>
  </p:clrMapOvr>
  <mc:AlternateContent xmlns:mc="http://schemas.openxmlformats.org/markup-compatibility/2006" xmlns:p14="http://schemas.microsoft.com/office/powerpoint/2010/main">
    <mc:Choice Requires="p14">
      <p:transition spd="slow" p14:dur="1200" advClick="0">
        <p:zoom/>
      </p:transition>
    </mc:Choice>
    <mc:Fallback xmlns="">
      <p:transition spd="slow" advClick="0">
        <p:zoom/>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p:stCondLst>
                        <p:cond delay="0"/>
                      </p:stCondLst>
                      <p:childTnLst>
                        <p:par>
                          <p:cTn id="4" fill="hold">
                            <p:stCondLst>
                              <p:cond delay="0"/>
                            </p:stCondLst>
                            <p:childTnLst>
                              <p:par>
                                <p:cTn id="5" presetID="2" presetClass="exit" presetSubtype="2" fill="hold" nodeType="clickEffect">
                                  <p:stCondLst>
                                    <p:cond delay="0"/>
                                  </p:stCondLst>
                                  <p:childTnLst>
                                    <p:anim calcmode="lin" valueType="num">
                                      <p:cBhvr additive="base">
                                        <p:cTn id="6" dur="2000"/>
                                        <p:tgtEl>
                                          <p:spTgt spid="13"/>
                                        </p:tgtEl>
                                        <p:attrNameLst>
                                          <p:attrName>ppt_x</p:attrName>
                                        </p:attrNameLst>
                                      </p:cBhvr>
                                      <p:tavLst>
                                        <p:tav tm="0">
                                          <p:val>
                                            <p:strVal val="ppt_x"/>
                                          </p:val>
                                        </p:tav>
                                        <p:tav tm="100000">
                                          <p:val>
                                            <p:strVal val="1+ppt_w/2"/>
                                          </p:val>
                                        </p:tav>
                                      </p:tavLst>
                                    </p:anim>
                                    <p:anim calcmode="lin" valueType="num">
                                      <p:cBhvr additive="base">
                                        <p:cTn id="7" dur="2000"/>
                                        <p:tgtEl>
                                          <p:spTgt spid="13"/>
                                        </p:tgtEl>
                                        <p:attrNameLst>
                                          <p:attrName>ppt_y</p:attrName>
                                        </p:attrNameLst>
                                      </p:cBhvr>
                                      <p:tavLst>
                                        <p:tav tm="0">
                                          <p:val>
                                            <p:strVal val="ppt_y"/>
                                          </p:val>
                                        </p:tav>
                                        <p:tav tm="100000">
                                          <p:val>
                                            <p:strVal val="ppt_y"/>
                                          </p:val>
                                        </p:tav>
                                      </p:tavLst>
                                    </p:anim>
                                    <p:set>
                                      <p:cBhvr>
                                        <p:cTn id="8" dur="1" fill="hold">
                                          <p:stCondLst>
                                            <p:cond delay="1999"/>
                                          </p:stCondLst>
                                        </p:cTn>
                                        <p:tgtEl>
                                          <p:spTgt spid="13"/>
                                        </p:tgtEl>
                                        <p:attrNameLst>
                                          <p:attrName>style.visibility</p:attrName>
                                        </p:attrNameLst>
                                      </p:cBhvr>
                                      <p:to>
                                        <p:strVal val="hidden"/>
                                      </p:to>
                                    </p:set>
                                  </p:childTnLst>
                                </p:cTn>
                              </p:par>
                              <p:par>
                                <p:cTn id="9" presetID="2" presetClass="entr" presetSubtype="8" fill="hold"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2000" fill="hold"/>
                                        <p:tgtEl>
                                          <p:spTgt spid="19"/>
                                        </p:tgtEl>
                                        <p:attrNameLst>
                                          <p:attrName>ppt_x</p:attrName>
                                        </p:attrNameLst>
                                      </p:cBhvr>
                                      <p:tavLst>
                                        <p:tav tm="0">
                                          <p:val>
                                            <p:strVal val="0-#ppt_w/2"/>
                                          </p:val>
                                        </p:tav>
                                        <p:tav tm="100000">
                                          <p:val>
                                            <p:strVal val="#ppt_x"/>
                                          </p:val>
                                        </p:tav>
                                      </p:tavLst>
                                    </p:anim>
                                    <p:anim calcmode="lin" valueType="num">
                                      <p:cBhvr additive="base">
                                        <p:cTn id="12" dur="20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xit" presetSubtype="2" fill="hold" nodeType="clickEffect">
                                  <p:stCondLst>
                                    <p:cond delay="0"/>
                                  </p:stCondLst>
                                  <p:childTnLst>
                                    <p:anim calcmode="lin" valueType="num">
                                      <p:cBhvr additive="base">
                                        <p:cTn id="16" dur="2000"/>
                                        <p:tgtEl>
                                          <p:spTgt spid="19"/>
                                        </p:tgtEl>
                                        <p:attrNameLst>
                                          <p:attrName>ppt_x</p:attrName>
                                        </p:attrNameLst>
                                      </p:cBhvr>
                                      <p:tavLst>
                                        <p:tav tm="0">
                                          <p:val>
                                            <p:strVal val="ppt_x"/>
                                          </p:val>
                                        </p:tav>
                                        <p:tav tm="100000">
                                          <p:val>
                                            <p:strVal val="1+ppt_w/2"/>
                                          </p:val>
                                        </p:tav>
                                      </p:tavLst>
                                    </p:anim>
                                    <p:anim calcmode="lin" valueType="num">
                                      <p:cBhvr additive="base">
                                        <p:cTn id="17" dur="2000"/>
                                        <p:tgtEl>
                                          <p:spTgt spid="19"/>
                                        </p:tgtEl>
                                        <p:attrNameLst>
                                          <p:attrName>ppt_y</p:attrName>
                                        </p:attrNameLst>
                                      </p:cBhvr>
                                      <p:tavLst>
                                        <p:tav tm="0">
                                          <p:val>
                                            <p:strVal val="ppt_y"/>
                                          </p:val>
                                        </p:tav>
                                        <p:tav tm="100000">
                                          <p:val>
                                            <p:strVal val="ppt_y"/>
                                          </p:val>
                                        </p:tav>
                                      </p:tavLst>
                                    </p:anim>
                                    <p:set>
                                      <p:cBhvr>
                                        <p:cTn id="18" dur="1" fill="hold">
                                          <p:stCondLst>
                                            <p:cond delay="1999"/>
                                          </p:stCondLst>
                                        </p:cTn>
                                        <p:tgtEl>
                                          <p:spTgt spid="19"/>
                                        </p:tgtEl>
                                        <p:attrNameLst>
                                          <p:attrName>style.visibility</p:attrName>
                                        </p:attrNameLst>
                                      </p:cBhvr>
                                      <p:to>
                                        <p:strVal val="hidden"/>
                                      </p:to>
                                    </p:set>
                                  </p:childTnLst>
                                </p:cTn>
                              </p:par>
                              <p:par>
                                <p:cTn id="19" presetID="2" presetClass="entr" presetSubtype="8"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2000" fill="hold"/>
                                        <p:tgtEl>
                                          <p:spTgt spid="13"/>
                                        </p:tgtEl>
                                        <p:attrNameLst>
                                          <p:attrName>ppt_x</p:attrName>
                                        </p:attrNameLst>
                                      </p:cBhvr>
                                      <p:tavLst>
                                        <p:tav tm="0">
                                          <p:val>
                                            <p:strVal val="0-#ppt_w/2"/>
                                          </p:val>
                                        </p:tav>
                                        <p:tav tm="100000">
                                          <p:val>
                                            <p:strVal val="#ppt_x"/>
                                          </p:val>
                                        </p:tav>
                                      </p:tavLst>
                                    </p:anim>
                                    <p:anim calcmode="lin" valueType="num">
                                      <p:cBhvr additive="base">
                                        <p:cTn id="22" dur="20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nextCondLst>
                <p:cond evt="onClick" delay="0">
                  <p:tgtEl>
                    <p:spTgt spid="15"/>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Группа 9"/>
          <p:cNvGrpSpPr/>
          <p:nvPr/>
        </p:nvGrpSpPr>
        <p:grpSpPr>
          <a:xfrm>
            <a:off x="323527" y="810541"/>
            <a:ext cx="8102092" cy="5340827"/>
            <a:chOff x="636516" y="1165783"/>
            <a:chExt cx="7692633" cy="5340827"/>
          </a:xfrm>
        </p:grpSpPr>
        <p:sp>
          <p:nvSpPr>
            <p:cNvPr id="11" name="Скругленный прямоугольник 10"/>
            <p:cNvSpPr/>
            <p:nvPr/>
          </p:nvSpPr>
          <p:spPr>
            <a:xfrm>
              <a:off x="4351379" y="1165783"/>
              <a:ext cx="3965037" cy="5300307"/>
            </a:xfrm>
            <a:prstGeom prst="roundRect">
              <a:avLst/>
            </a:prstGeom>
            <a:solidFill>
              <a:schemeClr val="bg1">
                <a:lumMod val="95000"/>
                <a:alpha val="39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12" name="Рисунок 1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36516" y="1575339"/>
              <a:ext cx="3322614" cy="418258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3" name="Подзаголовок 2"/>
            <p:cNvSpPr txBox="1">
              <a:spLocks/>
            </p:cNvSpPr>
            <p:nvPr/>
          </p:nvSpPr>
          <p:spPr>
            <a:xfrm>
              <a:off x="4351379" y="1309281"/>
              <a:ext cx="3977770" cy="5197329"/>
            </a:xfrm>
            <a:prstGeom prst="rect">
              <a:avLst/>
            </a:prstGeom>
            <a:ln>
              <a:noFill/>
            </a:ln>
            <a:effectLst>
              <a:glow rad="139700">
                <a:schemeClr val="accent1">
                  <a:satMod val="175000"/>
                  <a:alpha val="40000"/>
                </a:schemeClr>
              </a:glow>
            </a:effectLst>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137160" lvl="0">
                <a:buClr>
                  <a:prstClr val="white">
                    <a:shade val="95000"/>
                  </a:prstClr>
                </a:buClr>
                <a:buSzPct val="65000"/>
              </a:pPr>
              <a:r>
                <a:rPr lang="en-US" sz="2200" b="1" dirty="0">
                  <a:solidFill>
                    <a:prstClr val="black"/>
                  </a:solidFill>
                  <a:latin typeface="Mongolian Baiti" panose="03000500000000000000" pitchFamily="66" charset="0"/>
                  <a:cs typeface="Mongolian Baiti" panose="03000500000000000000" pitchFamily="66" charset="0"/>
                </a:rPr>
                <a:t>Pink, aside from her musical feats, has also become known for her style and work outside of music. She has often been seen as</a:t>
              </a:r>
              <a:r>
                <a:rPr lang="ru-RU" sz="2200" b="1" dirty="0">
                  <a:solidFill>
                    <a:prstClr val="black"/>
                  </a:solidFill>
                  <a:latin typeface="Times New Roman"/>
                  <a:cs typeface="Mongolian Baiti" panose="03000500000000000000" pitchFamily="66" charset="0"/>
                </a:rPr>
                <a:t> </a:t>
              </a:r>
              <a:r>
                <a:rPr lang="en-US" sz="2200" b="1" dirty="0">
                  <a:solidFill>
                    <a:prstClr val="black"/>
                  </a:solidFill>
                  <a:latin typeface="Mongolian Baiti" panose="03000500000000000000" pitchFamily="66" charset="0"/>
                  <a:cs typeface="Mongolian Baiti" panose="03000500000000000000" pitchFamily="66" charset="0"/>
                </a:rPr>
                <a:t>"adventurous" with her hair, and has had styles such as fluorescent spikes to pink-streaked dreadlocks to a pitch-black skater cut. Regarding her style, she told </a:t>
              </a:r>
              <a:r>
                <a:rPr lang="en-US" sz="2200" b="1" dirty="0" err="1">
                  <a:solidFill>
                    <a:prstClr val="black"/>
                  </a:solidFill>
                  <a:latin typeface="Mongolian Baiti" panose="03000500000000000000" pitchFamily="66" charset="0"/>
                  <a:cs typeface="Mongolian Baiti" panose="03000500000000000000" pitchFamily="66" charset="0"/>
                </a:rPr>
                <a:t>InStyle</a:t>
              </a:r>
              <a:r>
                <a:rPr lang="en-US" sz="2200" b="1" dirty="0">
                  <a:solidFill>
                    <a:prstClr val="black"/>
                  </a:solidFill>
                  <a:latin typeface="Mongolian Baiti" panose="03000500000000000000" pitchFamily="66" charset="0"/>
                  <a:cs typeface="Mongolian Baiti" panose="03000500000000000000" pitchFamily="66" charset="0"/>
                </a:rPr>
                <a:t> "I'm eclectic. I'm a tomboy, but I'm kind of a hippie and kind of a gangster. I don't know if that's a good thing, but it is my thing."</a:t>
              </a:r>
            </a:p>
          </p:txBody>
        </p:sp>
      </p:grpSp>
      <p:grpSp>
        <p:nvGrpSpPr>
          <p:cNvPr id="14" name="Группа 13"/>
          <p:cNvGrpSpPr/>
          <p:nvPr/>
        </p:nvGrpSpPr>
        <p:grpSpPr>
          <a:xfrm>
            <a:off x="867523" y="661236"/>
            <a:ext cx="7233086" cy="5300307"/>
            <a:chOff x="1083330" y="1165783"/>
            <a:chExt cx="7233086" cy="5300307"/>
          </a:xfrm>
        </p:grpSpPr>
        <p:sp>
          <p:nvSpPr>
            <p:cNvPr id="15" name="Скругленный прямоугольник 14"/>
            <p:cNvSpPr/>
            <p:nvPr/>
          </p:nvSpPr>
          <p:spPr>
            <a:xfrm>
              <a:off x="4495764" y="1165783"/>
              <a:ext cx="3820652" cy="5300307"/>
            </a:xfrm>
            <a:prstGeom prst="roundRect">
              <a:avLst/>
            </a:prstGeom>
            <a:solidFill>
              <a:schemeClr val="bg1">
                <a:lumMod val="95000"/>
                <a:alpha val="39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6" name="Подзаголовок 2"/>
            <p:cNvSpPr txBox="1">
              <a:spLocks/>
            </p:cNvSpPr>
            <p:nvPr/>
          </p:nvSpPr>
          <p:spPr>
            <a:xfrm>
              <a:off x="4495764" y="1189846"/>
              <a:ext cx="3712640" cy="3957876"/>
            </a:xfrm>
            <a:prstGeom prst="rect">
              <a:avLst/>
            </a:prstGeom>
            <a:ln>
              <a:noFill/>
            </a:ln>
            <a:effectLst>
              <a:glow rad="139700">
                <a:schemeClr val="accent1">
                  <a:satMod val="175000"/>
                  <a:alpha val="40000"/>
                </a:schemeClr>
              </a:glow>
            </a:effectLst>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137160" lvl="0">
                <a:spcBef>
                  <a:spcPts val="0"/>
                </a:spcBef>
                <a:buClr>
                  <a:prstClr val="white">
                    <a:shade val="95000"/>
                  </a:prstClr>
                </a:buClr>
                <a:buSzPct val="65000"/>
              </a:pPr>
              <a:r>
                <a:rPr lang="en-US" sz="2000" b="1" dirty="0">
                  <a:solidFill>
                    <a:prstClr val="black"/>
                  </a:solidFill>
                  <a:latin typeface="Mongolian Baiti" panose="03000500000000000000" pitchFamily="66" charset="0"/>
                  <a:cs typeface="Mongolian Baiti" panose="03000500000000000000" pitchFamily="66" charset="0"/>
                </a:rPr>
                <a:t>Pink is a prominent campaigner for </a:t>
              </a:r>
              <a:r>
                <a:rPr lang="en-US" sz="2000" b="1" u="sng" dirty="0">
                  <a:solidFill>
                    <a:prstClr val="black"/>
                  </a:solidFill>
                  <a:latin typeface="Mongolian Baiti" panose="03000500000000000000" pitchFamily="66" charset="0"/>
                  <a:cs typeface="Mongolian Baiti" panose="03000500000000000000" pitchFamily="66" charset="0"/>
                  <a:hlinkClick r:id="rId3" tooltip="PETA"/>
                </a:rPr>
                <a:t>PETA</a:t>
              </a:r>
              <a:r>
                <a:rPr lang="en-US" sz="2000" b="1" dirty="0">
                  <a:solidFill>
                    <a:prstClr val="black"/>
                  </a:solidFill>
                  <a:latin typeface="Mongolian Baiti" panose="03000500000000000000" pitchFamily="66" charset="0"/>
                  <a:cs typeface="Mongolian Baiti" panose="03000500000000000000" pitchFamily="66" charset="0"/>
                </a:rPr>
                <a:t>, contributing her voice toward causes such as the protest against </a:t>
              </a:r>
              <a:r>
                <a:rPr lang="en-US" sz="2000" b="1" u="sng" dirty="0">
                  <a:solidFill>
                    <a:prstClr val="white"/>
                  </a:solidFill>
                  <a:latin typeface="Mongolian Baiti" panose="03000500000000000000" pitchFamily="66" charset="0"/>
                  <a:cs typeface="Mongolian Baiti" panose="03000500000000000000" pitchFamily="66" charset="0"/>
                  <a:hlinkClick r:id="rId4" tooltip="KFC"/>
                </a:rPr>
                <a:t>KFC</a:t>
              </a:r>
              <a:r>
                <a:rPr lang="en-US" sz="2000" b="1" dirty="0">
                  <a:solidFill>
                    <a:prstClr val="black"/>
                  </a:solidFill>
                  <a:latin typeface="Mongolian Baiti" panose="03000500000000000000" pitchFamily="66" charset="0"/>
                  <a:cs typeface="Mongolian Baiti" panose="03000500000000000000" pitchFamily="66" charset="0"/>
                </a:rPr>
                <a:t>. In conjunction with PETA, she criticized the Australian wool industry over its use of </a:t>
              </a:r>
              <a:r>
                <a:rPr lang="en-US" sz="2000" b="1" u="sng" dirty="0" err="1">
                  <a:solidFill>
                    <a:prstClr val="white"/>
                  </a:solidFill>
                  <a:latin typeface="Mongolian Baiti" panose="03000500000000000000" pitchFamily="66" charset="0"/>
                  <a:cs typeface="Mongolian Baiti" panose="03000500000000000000" pitchFamily="66" charset="0"/>
                  <a:hlinkClick r:id="rId5" tooltip="Mulesing"/>
                </a:rPr>
                <a:t>mulesing</a:t>
              </a:r>
              <a:r>
                <a:rPr lang="en-US" sz="2000" b="1" dirty="0">
                  <a:solidFill>
                    <a:prstClr val="black"/>
                  </a:solidFill>
                  <a:latin typeface="Mongolian Baiti" panose="03000500000000000000" pitchFamily="66" charset="0"/>
                  <a:cs typeface="Mongolian Baiti" panose="03000500000000000000" pitchFamily="66" charset="0"/>
                </a:rPr>
                <a:t>. In January 2007, she stated that she had been misled by PETA about </a:t>
              </a:r>
              <a:r>
                <a:rPr lang="en-US" sz="2000" b="1" dirty="0" err="1">
                  <a:solidFill>
                    <a:prstClr val="black"/>
                  </a:solidFill>
                  <a:latin typeface="Mongolian Baiti" panose="03000500000000000000" pitchFamily="66" charset="0"/>
                  <a:cs typeface="Mongolian Baiti" panose="03000500000000000000" pitchFamily="66" charset="0"/>
                </a:rPr>
                <a:t>mulesing</a:t>
              </a:r>
              <a:r>
                <a:rPr lang="en-US" sz="2000" b="1" dirty="0">
                  <a:solidFill>
                    <a:prstClr val="black"/>
                  </a:solidFill>
                  <a:latin typeface="Mongolian Baiti" panose="03000500000000000000" pitchFamily="66" charset="0"/>
                  <a:cs typeface="Mongolian Baiti" panose="03000500000000000000" pitchFamily="66" charset="0"/>
                </a:rPr>
                <a:t> and that she had not done enough research before lending her name to the campaign. Her campaigning led to a headlining concert called PAW (Party for Animals Worldwide) in Cardiff, Wales on August 21, 2007.</a:t>
              </a:r>
            </a:p>
          </p:txBody>
        </p:sp>
        <p:pic>
          <p:nvPicPr>
            <p:cNvPr id="17" name="Рисунок 16"/>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83330" y="1495965"/>
              <a:ext cx="3092934" cy="412391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grpSp>
        <p:nvGrpSpPr>
          <p:cNvPr id="21" name="Группа 20"/>
          <p:cNvGrpSpPr/>
          <p:nvPr/>
        </p:nvGrpSpPr>
        <p:grpSpPr>
          <a:xfrm>
            <a:off x="386393" y="1014084"/>
            <a:ext cx="7148128" cy="4680520"/>
            <a:chOff x="957365" y="1122061"/>
            <a:chExt cx="7359051" cy="4680520"/>
          </a:xfrm>
        </p:grpSpPr>
        <p:sp>
          <p:nvSpPr>
            <p:cNvPr id="24" name="Скругленный прямоугольник 23"/>
            <p:cNvSpPr/>
            <p:nvPr/>
          </p:nvSpPr>
          <p:spPr>
            <a:xfrm>
              <a:off x="5073406" y="1122061"/>
              <a:ext cx="3243010" cy="4680520"/>
            </a:xfrm>
            <a:prstGeom prst="roundRect">
              <a:avLst/>
            </a:prstGeom>
            <a:solidFill>
              <a:schemeClr val="bg1">
                <a:lumMod val="95000"/>
                <a:alpha val="39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5" name="Подзаголовок 2"/>
            <p:cNvSpPr txBox="1">
              <a:spLocks/>
            </p:cNvSpPr>
            <p:nvPr/>
          </p:nvSpPr>
          <p:spPr>
            <a:xfrm>
              <a:off x="5073406" y="1372789"/>
              <a:ext cx="3076511" cy="4092231"/>
            </a:xfrm>
            <a:prstGeom prst="rect">
              <a:avLst/>
            </a:prstGeom>
            <a:ln>
              <a:noFill/>
            </a:ln>
            <a:effectLst>
              <a:glow rad="139700">
                <a:schemeClr val="accent1">
                  <a:satMod val="175000"/>
                  <a:alpha val="40000"/>
                </a:schemeClr>
              </a:glow>
            </a:effectLst>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137160" lvl="0">
                <a:spcBef>
                  <a:spcPts val="0"/>
                </a:spcBef>
                <a:buClr>
                  <a:prstClr val="white">
                    <a:shade val="95000"/>
                  </a:prstClr>
                </a:buClr>
                <a:buSzPct val="65000"/>
              </a:pPr>
              <a:r>
                <a:rPr lang="en-US" sz="2000" b="1" dirty="0">
                  <a:solidFill>
                    <a:prstClr val="black"/>
                  </a:solidFill>
                  <a:latin typeface="Mongolian Baiti" panose="03000500000000000000" pitchFamily="66" charset="0"/>
                  <a:cs typeface="Mongolian Baiti" panose="03000500000000000000" pitchFamily="66" charset="0"/>
                </a:rPr>
                <a:t>Pink is also involved with several charities, including Human Rights Campaign, ONE Campaign, Prince's Trust, New York Restoration Project, Run for the Cure Foundation, Save the Children, Take Back the Night, UNICEF and World Society for the Protection of Animals. </a:t>
              </a:r>
              <a:endParaRPr lang="ru-RU" sz="2000" b="1" dirty="0">
                <a:solidFill>
                  <a:prstClr val="black"/>
                </a:solidFill>
                <a:latin typeface="Times New Roman"/>
                <a:cs typeface="Mongolian Baiti" panose="03000500000000000000" pitchFamily="66" charset="0"/>
              </a:endParaRPr>
            </a:p>
          </p:txBody>
        </p:sp>
        <p:pic>
          <p:nvPicPr>
            <p:cNvPr id="26" name="Рисунок 25"/>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957365" y="1693422"/>
              <a:ext cx="3527314" cy="327397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grpSp>
        <p:nvGrpSpPr>
          <p:cNvPr id="34" name="Группа 33"/>
          <p:cNvGrpSpPr/>
          <p:nvPr/>
        </p:nvGrpSpPr>
        <p:grpSpPr>
          <a:xfrm>
            <a:off x="676762" y="576957"/>
            <a:ext cx="7560840" cy="5300307"/>
            <a:chOff x="1091170" y="1165783"/>
            <a:chExt cx="7560840" cy="5300307"/>
          </a:xfrm>
        </p:grpSpPr>
        <p:sp>
          <p:nvSpPr>
            <p:cNvPr id="35" name="Скругленный прямоугольник 34"/>
            <p:cNvSpPr/>
            <p:nvPr/>
          </p:nvSpPr>
          <p:spPr>
            <a:xfrm>
              <a:off x="5411650" y="1165783"/>
              <a:ext cx="3240360" cy="5300307"/>
            </a:xfrm>
            <a:prstGeom prst="roundRect">
              <a:avLst/>
            </a:prstGeom>
            <a:solidFill>
              <a:schemeClr val="bg1">
                <a:lumMod val="95000"/>
                <a:alpha val="39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6" name="Подзаголовок 2"/>
            <p:cNvSpPr txBox="1">
              <a:spLocks/>
            </p:cNvSpPr>
            <p:nvPr/>
          </p:nvSpPr>
          <p:spPr>
            <a:xfrm>
              <a:off x="5357446" y="1966964"/>
              <a:ext cx="3262536" cy="4129133"/>
            </a:xfrm>
            <a:prstGeom prst="rect">
              <a:avLst/>
            </a:prstGeom>
            <a:ln>
              <a:noFill/>
            </a:ln>
            <a:effectLst>
              <a:glow rad="139700">
                <a:schemeClr val="accent1">
                  <a:satMod val="175000"/>
                  <a:alpha val="40000"/>
                </a:schemeClr>
              </a:glow>
            </a:effectLst>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137160" lvl="0">
                <a:spcBef>
                  <a:spcPts val="0"/>
                </a:spcBef>
                <a:buClr>
                  <a:prstClr val="white">
                    <a:shade val="95000"/>
                  </a:prstClr>
                </a:buClr>
                <a:buSzPct val="65000"/>
              </a:pPr>
              <a:r>
                <a:rPr lang="en-US" sz="2800" b="1" dirty="0">
                  <a:solidFill>
                    <a:prstClr val="black"/>
                  </a:solidFill>
                  <a:latin typeface="Mongolian Baiti" panose="03000500000000000000" pitchFamily="66" charset="0"/>
                  <a:cs typeface="Mongolian Baiti" panose="03000500000000000000" pitchFamily="66" charset="0"/>
                </a:rPr>
                <a:t>In August 2012, Pink became a spokes model for </a:t>
              </a:r>
              <a:r>
                <a:rPr lang="en-US" sz="2800" b="1" dirty="0" err="1">
                  <a:solidFill>
                    <a:prstClr val="black"/>
                  </a:solidFill>
                  <a:latin typeface="Mongolian Baiti" panose="03000500000000000000" pitchFamily="66" charset="0"/>
                  <a:cs typeface="Mongolian Baiti" panose="03000500000000000000" pitchFamily="66" charset="0"/>
                </a:rPr>
                <a:t>CoverGirl</a:t>
              </a:r>
              <a:r>
                <a:rPr lang="en-US" sz="2800" b="1" dirty="0">
                  <a:solidFill>
                    <a:prstClr val="black"/>
                  </a:solidFill>
                  <a:latin typeface="Mongolian Baiti" panose="03000500000000000000" pitchFamily="66" charset="0"/>
                  <a:cs typeface="Mongolian Baiti" panose="03000500000000000000" pitchFamily="66" charset="0"/>
                </a:rPr>
                <a:t>, featuring in a fall 2013 advertising campaign themed "beauty with an edge".</a:t>
              </a:r>
              <a:endParaRPr lang="ru-RU" sz="2800" b="1" dirty="0">
                <a:solidFill>
                  <a:prstClr val="black"/>
                </a:solidFill>
                <a:latin typeface="Mongolian Baiti" panose="03000500000000000000" pitchFamily="66" charset="0"/>
                <a:cs typeface="Mongolian Baiti" panose="03000500000000000000" pitchFamily="66" charset="0"/>
              </a:endParaRPr>
            </a:p>
            <a:p>
              <a:endParaRPr lang="ru-RU" sz="2400" b="1" dirty="0">
                <a:solidFill>
                  <a:srgbClr val="0070C0"/>
                </a:solidFill>
                <a:effectLst>
                  <a:glow rad="63500">
                    <a:schemeClr val="bg1">
                      <a:lumMod val="85000"/>
                      <a:alpha val="40000"/>
                    </a:schemeClr>
                  </a:glow>
                </a:effectLst>
                <a:latin typeface="Arial" pitchFamily="34" charset="0"/>
                <a:cs typeface="Arial" pitchFamily="34" charset="0"/>
              </a:endParaRPr>
            </a:p>
          </p:txBody>
        </p:sp>
        <p:pic>
          <p:nvPicPr>
            <p:cNvPr id="38" name="Рисунок 37"/>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1091170" y="2111343"/>
              <a:ext cx="3857405" cy="340918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sp>
        <p:nvSpPr>
          <p:cNvPr id="9" name="Равнобедренный треугольник 8"/>
          <p:cNvSpPr/>
          <p:nvPr/>
        </p:nvSpPr>
        <p:spPr>
          <a:xfrm rot="5400000">
            <a:off x="6825660" y="3446376"/>
            <a:ext cx="4061632" cy="504056"/>
          </a:xfrm>
          <a:prstGeom prst="triangle">
            <a:avLst>
              <a:gd name="adj" fmla="val 50001"/>
            </a:avLst>
          </a:prstGeom>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defRPr/>
            </a:pPr>
            <a:endParaRPr lang="ru-RU"/>
          </a:p>
        </p:txBody>
      </p:sp>
      <p:pic>
        <p:nvPicPr>
          <p:cNvPr id="28" name="Picture 7">
            <a:hlinkClick r:id="rId9" action="ppaction://hlinksldjump"/>
          </p:cNvPr>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rot="1862382">
            <a:off x="7461085" y="5579622"/>
            <a:ext cx="1279049" cy="1350625"/>
          </a:xfrm>
          <a:prstGeom prst="rect">
            <a:avLst/>
          </a:prstGeom>
          <a:noFill/>
          <a:ln>
            <a:noFill/>
          </a:ln>
          <a:effectLst>
            <a:glow rad="228600">
              <a:schemeClr val="accent4">
                <a:satMod val="175000"/>
                <a:alpha val="40000"/>
              </a:schemeClr>
            </a:glow>
            <a:outerShdw dist="35921" dir="2700000" algn="ctr" rotWithShape="0">
              <a:srgbClr val="EEECE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55632870"/>
      </p:ext>
    </p:extLst>
  </p:cSld>
  <p:clrMapOvr>
    <a:masterClrMapping/>
  </p:clrMapOvr>
  <mc:AlternateContent xmlns:mc="http://schemas.openxmlformats.org/markup-compatibility/2006" xmlns:p14="http://schemas.microsoft.com/office/powerpoint/2010/main">
    <mc:Choice Requires="p14">
      <p:transition spd="slow" p14:dur="1200" advClick="0">
        <p:zoom/>
      </p:transition>
    </mc:Choice>
    <mc:Fallback xmlns="">
      <p:transition spd="slow" advClick="0">
        <p:zoom/>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2" presetClass="exit" presetSubtype="2" fill="hold" nodeType="clickEffect">
                                  <p:stCondLst>
                                    <p:cond delay="0"/>
                                  </p:stCondLst>
                                  <p:childTnLst>
                                    <p:anim calcmode="lin" valueType="num">
                                      <p:cBhvr additive="base">
                                        <p:cTn id="6" dur="2000"/>
                                        <p:tgtEl>
                                          <p:spTgt spid="10"/>
                                        </p:tgtEl>
                                        <p:attrNameLst>
                                          <p:attrName>ppt_x</p:attrName>
                                        </p:attrNameLst>
                                      </p:cBhvr>
                                      <p:tavLst>
                                        <p:tav tm="0">
                                          <p:val>
                                            <p:strVal val="ppt_x"/>
                                          </p:val>
                                        </p:tav>
                                        <p:tav tm="100000">
                                          <p:val>
                                            <p:strVal val="1+ppt_w/2"/>
                                          </p:val>
                                        </p:tav>
                                      </p:tavLst>
                                    </p:anim>
                                    <p:anim calcmode="lin" valueType="num">
                                      <p:cBhvr additive="base">
                                        <p:cTn id="7" dur="2000"/>
                                        <p:tgtEl>
                                          <p:spTgt spid="10"/>
                                        </p:tgtEl>
                                        <p:attrNameLst>
                                          <p:attrName>ppt_y</p:attrName>
                                        </p:attrNameLst>
                                      </p:cBhvr>
                                      <p:tavLst>
                                        <p:tav tm="0">
                                          <p:val>
                                            <p:strVal val="ppt_y"/>
                                          </p:val>
                                        </p:tav>
                                        <p:tav tm="100000">
                                          <p:val>
                                            <p:strVal val="ppt_y"/>
                                          </p:val>
                                        </p:tav>
                                      </p:tavLst>
                                    </p:anim>
                                    <p:set>
                                      <p:cBhvr>
                                        <p:cTn id="8" dur="1" fill="hold">
                                          <p:stCondLst>
                                            <p:cond delay="1999"/>
                                          </p:stCondLst>
                                        </p:cTn>
                                        <p:tgtEl>
                                          <p:spTgt spid="10"/>
                                        </p:tgtEl>
                                        <p:attrNameLst>
                                          <p:attrName>style.visibility</p:attrName>
                                        </p:attrNameLst>
                                      </p:cBhvr>
                                      <p:to>
                                        <p:strVal val="hidden"/>
                                      </p:to>
                                    </p:set>
                                  </p:childTnLst>
                                </p:cTn>
                              </p:par>
                              <p:par>
                                <p:cTn id="9" presetID="2" presetClass="entr" presetSubtype="8"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2000" fill="hold"/>
                                        <p:tgtEl>
                                          <p:spTgt spid="14"/>
                                        </p:tgtEl>
                                        <p:attrNameLst>
                                          <p:attrName>ppt_x</p:attrName>
                                        </p:attrNameLst>
                                      </p:cBhvr>
                                      <p:tavLst>
                                        <p:tav tm="0">
                                          <p:val>
                                            <p:strVal val="0-#ppt_w/2"/>
                                          </p:val>
                                        </p:tav>
                                        <p:tav tm="100000">
                                          <p:val>
                                            <p:strVal val="#ppt_x"/>
                                          </p:val>
                                        </p:tav>
                                      </p:tavLst>
                                    </p:anim>
                                    <p:anim calcmode="lin" valueType="num">
                                      <p:cBhvr additive="base">
                                        <p:cTn id="12" dur="20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xit" presetSubtype="2" fill="hold" nodeType="clickEffect">
                                  <p:stCondLst>
                                    <p:cond delay="0"/>
                                  </p:stCondLst>
                                  <p:childTnLst>
                                    <p:anim calcmode="lin" valueType="num">
                                      <p:cBhvr additive="base">
                                        <p:cTn id="16" dur="2000"/>
                                        <p:tgtEl>
                                          <p:spTgt spid="14"/>
                                        </p:tgtEl>
                                        <p:attrNameLst>
                                          <p:attrName>ppt_x</p:attrName>
                                        </p:attrNameLst>
                                      </p:cBhvr>
                                      <p:tavLst>
                                        <p:tav tm="0">
                                          <p:val>
                                            <p:strVal val="ppt_x"/>
                                          </p:val>
                                        </p:tav>
                                        <p:tav tm="100000">
                                          <p:val>
                                            <p:strVal val="1+ppt_w/2"/>
                                          </p:val>
                                        </p:tav>
                                      </p:tavLst>
                                    </p:anim>
                                    <p:anim calcmode="lin" valueType="num">
                                      <p:cBhvr additive="base">
                                        <p:cTn id="17" dur="2000"/>
                                        <p:tgtEl>
                                          <p:spTgt spid="14"/>
                                        </p:tgtEl>
                                        <p:attrNameLst>
                                          <p:attrName>ppt_y</p:attrName>
                                        </p:attrNameLst>
                                      </p:cBhvr>
                                      <p:tavLst>
                                        <p:tav tm="0">
                                          <p:val>
                                            <p:strVal val="ppt_y"/>
                                          </p:val>
                                        </p:tav>
                                        <p:tav tm="100000">
                                          <p:val>
                                            <p:strVal val="ppt_y"/>
                                          </p:val>
                                        </p:tav>
                                      </p:tavLst>
                                    </p:anim>
                                    <p:set>
                                      <p:cBhvr>
                                        <p:cTn id="18" dur="1" fill="hold">
                                          <p:stCondLst>
                                            <p:cond delay="1999"/>
                                          </p:stCondLst>
                                        </p:cTn>
                                        <p:tgtEl>
                                          <p:spTgt spid="14"/>
                                        </p:tgtEl>
                                        <p:attrNameLst>
                                          <p:attrName>style.visibility</p:attrName>
                                        </p:attrNameLst>
                                      </p:cBhvr>
                                      <p:to>
                                        <p:strVal val="hidden"/>
                                      </p:to>
                                    </p:set>
                                  </p:childTnLst>
                                </p:cTn>
                              </p:par>
                              <p:par>
                                <p:cTn id="19" presetID="2" presetClass="entr" presetSubtype="8" fill="hold" nodeType="with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2000" fill="hold"/>
                                        <p:tgtEl>
                                          <p:spTgt spid="21"/>
                                        </p:tgtEl>
                                        <p:attrNameLst>
                                          <p:attrName>ppt_x</p:attrName>
                                        </p:attrNameLst>
                                      </p:cBhvr>
                                      <p:tavLst>
                                        <p:tav tm="0">
                                          <p:val>
                                            <p:strVal val="0-#ppt_w/2"/>
                                          </p:val>
                                        </p:tav>
                                        <p:tav tm="100000">
                                          <p:val>
                                            <p:strVal val="#ppt_x"/>
                                          </p:val>
                                        </p:tav>
                                      </p:tavLst>
                                    </p:anim>
                                    <p:anim calcmode="lin" valueType="num">
                                      <p:cBhvr additive="base">
                                        <p:cTn id="22" dur="20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xit" presetSubtype="2" fill="hold" nodeType="clickEffect">
                                  <p:stCondLst>
                                    <p:cond delay="0"/>
                                  </p:stCondLst>
                                  <p:childTnLst>
                                    <p:anim calcmode="lin" valueType="num">
                                      <p:cBhvr additive="base">
                                        <p:cTn id="26" dur="2000"/>
                                        <p:tgtEl>
                                          <p:spTgt spid="21"/>
                                        </p:tgtEl>
                                        <p:attrNameLst>
                                          <p:attrName>ppt_x</p:attrName>
                                        </p:attrNameLst>
                                      </p:cBhvr>
                                      <p:tavLst>
                                        <p:tav tm="0">
                                          <p:val>
                                            <p:strVal val="ppt_x"/>
                                          </p:val>
                                        </p:tav>
                                        <p:tav tm="100000">
                                          <p:val>
                                            <p:strVal val="1+ppt_w/2"/>
                                          </p:val>
                                        </p:tav>
                                      </p:tavLst>
                                    </p:anim>
                                    <p:anim calcmode="lin" valueType="num">
                                      <p:cBhvr additive="base">
                                        <p:cTn id="27" dur="2000"/>
                                        <p:tgtEl>
                                          <p:spTgt spid="21"/>
                                        </p:tgtEl>
                                        <p:attrNameLst>
                                          <p:attrName>ppt_y</p:attrName>
                                        </p:attrNameLst>
                                      </p:cBhvr>
                                      <p:tavLst>
                                        <p:tav tm="0">
                                          <p:val>
                                            <p:strVal val="ppt_y"/>
                                          </p:val>
                                        </p:tav>
                                        <p:tav tm="100000">
                                          <p:val>
                                            <p:strVal val="ppt_y"/>
                                          </p:val>
                                        </p:tav>
                                      </p:tavLst>
                                    </p:anim>
                                    <p:set>
                                      <p:cBhvr>
                                        <p:cTn id="28" dur="1" fill="hold">
                                          <p:stCondLst>
                                            <p:cond delay="1999"/>
                                          </p:stCondLst>
                                        </p:cTn>
                                        <p:tgtEl>
                                          <p:spTgt spid="21"/>
                                        </p:tgtEl>
                                        <p:attrNameLst>
                                          <p:attrName>style.visibility</p:attrName>
                                        </p:attrNameLst>
                                      </p:cBhvr>
                                      <p:to>
                                        <p:strVal val="hidden"/>
                                      </p:to>
                                    </p:set>
                                  </p:childTnLst>
                                </p:cTn>
                              </p:par>
                              <p:par>
                                <p:cTn id="29" presetID="2" presetClass="entr" presetSubtype="8" fill="hold"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additive="base">
                                        <p:cTn id="31" dur="2000" fill="hold"/>
                                        <p:tgtEl>
                                          <p:spTgt spid="34"/>
                                        </p:tgtEl>
                                        <p:attrNameLst>
                                          <p:attrName>ppt_x</p:attrName>
                                        </p:attrNameLst>
                                      </p:cBhvr>
                                      <p:tavLst>
                                        <p:tav tm="0">
                                          <p:val>
                                            <p:strVal val="0-#ppt_w/2"/>
                                          </p:val>
                                        </p:tav>
                                        <p:tav tm="100000">
                                          <p:val>
                                            <p:strVal val="#ppt_x"/>
                                          </p:val>
                                        </p:tav>
                                      </p:tavLst>
                                    </p:anim>
                                    <p:anim calcmode="lin" valueType="num">
                                      <p:cBhvr additive="base">
                                        <p:cTn id="32" dur="2000" fill="hold"/>
                                        <p:tgtEl>
                                          <p:spTgt spid="34"/>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xit" presetSubtype="2" fill="hold" nodeType="clickEffect">
                                  <p:stCondLst>
                                    <p:cond delay="0"/>
                                  </p:stCondLst>
                                  <p:childTnLst>
                                    <p:anim calcmode="lin" valueType="num">
                                      <p:cBhvr additive="base">
                                        <p:cTn id="36" dur="2000"/>
                                        <p:tgtEl>
                                          <p:spTgt spid="34"/>
                                        </p:tgtEl>
                                        <p:attrNameLst>
                                          <p:attrName>ppt_x</p:attrName>
                                        </p:attrNameLst>
                                      </p:cBhvr>
                                      <p:tavLst>
                                        <p:tav tm="0">
                                          <p:val>
                                            <p:strVal val="ppt_x"/>
                                          </p:val>
                                        </p:tav>
                                        <p:tav tm="100000">
                                          <p:val>
                                            <p:strVal val="1+ppt_w/2"/>
                                          </p:val>
                                        </p:tav>
                                      </p:tavLst>
                                    </p:anim>
                                    <p:anim calcmode="lin" valueType="num">
                                      <p:cBhvr additive="base">
                                        <p:cTn id="37" dur="2000"/>
                                        <p:tgtEl>
                                          <p:spTgt spid="34"/>
                                        </p:tgtEl>
                                        <p:attrNameLst>
                                          <p:attrName>ppt_y</p:attrName>
                                        </p:attrNameLst>
                                      </p:cBhvr>
                                      <p:tavLst>
                                        <p:tav tm="0">
                                          <p:val>
                                            <p:strVal val="ppt_y"/>
                                          </p:val>
                                        </p:tav>
                                        <p:tav tm="100000">
                                          <p:val>
                                            <p:strVal val="ppt_y"/>
                                          </p:val>
                                        </p:tav>
                                      </p:tavLst>
                                    </p:anim>
                                    <p:set>
                                      <p:cBhvr>
                                        <p:cTn id="38" dur="1" fill="hold">
                                          <p:stCondLst>
                                            <p:cond delay="1999"/>
                                          </p:stCondLst>
                                        </p:cTn>
                                        <p:tgtEl>
                                          <p:spTgt spid="34"/>
                                        </p:tgtEl>
                                        <p:attrNameLst>
                                          <p:attrName>style.visibility</p:attrName>
                                        </p:attrNameLst>
                                      </p:cBhvr>
                                      <p:to>
                                        <p:strVal val="hidden"/>
                                      </p:to>
                                    </p:set>
                                  </p:childTnLst>
                                </p:cTn>
                              </p:par>
                              <p:par>
                                <p:cTn id="39" presetID="2" presetClass="entr" presetSubtype="8" fill="hold" nodeType="with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additive="base">
                                        <p:cTn id="41" dur="2000" fill="hold"/>
                                        <p:tgtEl>
                                          <p:spTgt spid="10"/>
                                        </p:tgtEl>
                                        <p:attrNameLst>
                                          <p:attrName>ppt_x</p:attrName>
                                        </p:attrNameLst>
                                      </p:cBhvr>
                                      <p:tavLst>
                                        <p:tav tm="0">
                                          <p:val>
                                            <p:strVal val="0-#ppt_w/2"/>
                                          </p:val>
                                        </p:tav>
                                        <p:tav tm="100000">
                                          <p:val>
                                            <p:strVal val="#ppt_x"/>
                                          </p:val>
                                        </p:tav>
                                      </p:tavLst>
                                    </p:anim>
                                    <p:anim calcmode="lin" valueType="num">
                                      <p:cBhvr additive="base">
                                        <p:cTn id="42" dur="2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nextCondLst>
                <p:cond evt="onClick" delay="0">
                  <p:tgtEl>
                    <p:spTgt spid="9"/>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Группа 12"/>
          <p:cNvGrpSpPr/>
          <p:nvPr/>
        </p:nvGrpSpPr>
        <p:grpSpPr>
          <a:xfrm>
            <a:off x="403147" y="395874"/>
            <a:ext cx="7588259" cy="5889310"/>
            <a:chOff x="872173" y="875531"/>
            <a:chExt cx="7588259" cy="5889310"/>
          </a:xfrm>
        </p:grpSpPr>
        <p:sp>
          <p:nvSpPr>
            <p:cNvPr id="14" name="Скругленный прямоугольник 13"/>
            <p:cNvSpPr/>
            <p:nvPr/>
          </p:nvSpPr>
          <p:spPr>
            <a:xfrm>
              <a:off x="4703283" y="915765"/>
              <a:ext cx="3757149" cy="5849076"/>
            </a:xfrm>
            <a:prstGeom prst="roundRect">
              <a:avLst/>
            </a:prstGeom>
            <a:solidFill>
              <a:schemeClr val="bg1">
                <a:lumMod val="95000"/>
                <a:alpha val="39000"/>
              </a:schemeClr>
            </a:solidFill>
            <a:ln>
              <a:noFill/>
            </a:ln>
            <a:effectLst>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endParaRPr>
            </a:p>
          </p:txBody>
        </p:sp>
        <p:sp>
          <p:nvSpPr>
            <p:cNvPr id="16" name="Подзаголовок 2"/>
            <p:cNvSpPr txBox="1">
              <a:spLocks/>
            </p:cNvSpPr>
            <p:nvPr/>
          </p:nvSpPr>
          <p:spPr>
            <a:xfrm>
              <a:off x="4785846" y="875531"/>
              <a:ext cx="3534096" cy="4984295"/>
            </a:xfrm>
            <a:prstGeom prst="rect">
              <a:avLst/>
            </a:prstGeom>
            <a:ln>
              <a:noFill/>
            </a:ln>
            <a:effectLst>
              <a:glow rad="139700">
                <a:schemeClr val="accent1">
                  <a:satMod val="175000"/>
                  <a:alpha val="40000"/>
                </a:schemeClr>
              </a:glow>
            </a:effectLst>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137160" lvl="0">
                <a:spcBef>
                  <a:spcPts val="0"/>
                </a:spcBef>
                <a:buClr>
                  <a:prstClr val="white">
                    <a:shade val="95000"/>
                  </a:prstClr>
                </a:buClr>
                <a:buSzPct val="65000"/>
              </a:pPr>
              <a:r>
                <a:rPr lang="en-US" sz="2000" b="1" dirty="0">
                  <a:solidFill>
                    <a:prstClr val="black"/>
                  </a:solidFill>
                  <a:latin typeface="Mongolian Baiti" panose="03000500000000000000" pitchFamily="66" charset="0"/>
                  <a:cs typeface="Mongolian Baiti" panose="03000500000000000000" pitchFamily="66" charset="0"/>
                </a:rPr>
                <a:t>Pink met professional motocross racer Carey Hart at the 2001 X Games in Philadelphia. Following a brief separation in 2003, Pink proposed to Hart in June 2005 during a Mammoth Lakes motocross race; she was "assisting" in his race and wrote "Will You Marry Me? I’m serious!" on a pit board. He initially didn't notice and continued on for another lap. When he did notice later, he veered off the track to accept right then. She made him finish the race because she wouldn't marry a loser. They married in Costa Rica on January 7, 2006.</a:t>
              </a:r>
            </a:p>
          </p:txBody>
        </p:sp>
        <p:pic>
          <p:nvPicPr>
            <p:cNvPr id="17" name="Рисунок 16"/>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2173" y="2250696"/>
              <a:ext cx="3676491" cy="3345885"/>
            </a:xfrm>
            <a:prstGeom prst="roundRect">
              <a:avLst>
                <a:gd name="adj" fmla="val 8594"/>
              </a:avLst>
            </a:prstGeom>
            <a:solidFill>
              <a:srgbClr val="FFFFFF">
                <a:shade val="85000"/>
              </a:srgbClr>
            </a:solidFill>
            <a:ln>
              <a:noFill/>
            </a:ln>
            <a:effectLst>
              <a:reflection blurRad="6350" stA="50000" endA="275" endPos="40000" dist="101600" dir="5400000" sy="-100000" algn="bl" rotWithShape="0"/>
            </a:effectLst>
          </p:spPr>
        </p:pic>
      </p:grpSp>
      <p:grpSp>
        <p:nvGrpSpPr>
          <p:cNvPr id="19" name="Группа 18"/>
          <p:cNvGrpSpPr/>
          <p:nvPr/>
        </p:nvGrpSpPr>
        <p:grpSpPr>
          <a:xfrm>
            <a:off x="1043609" y="562397"/>
            <a:ext cx="7196920" cy="5623940"/>
            <a:chOff x="1473217" y="1203040"/>
            <a:chExt cx="6900855" cy="5623940"/>
          </a:xfrm>
        </p:grpSpPr>
        <p:sp>
          <p:nvSpPr>
            <p:cNvPr id="20" name="Скругленный прямоугольник 19"/>
            <p:cNvSpPr/>
            <p:nvPr/>
          </p:nvSpPr>
          <p:spPr>
            <a:xfrm>
              <a:off x="4790023" y="1203040"/>
              <a:ext cx="3584049" cy="5137024"/>
            </a:xfrm>
            <a:prstGeom prst="roundRect">
              <a:avLst/>
            </a:prstGeom>
            <a:solidFill>
              <a:schemeClr val="bg1">
                <a:lumMod val="95000"/>
                <a:alpha val="39000"/>
              </a:schemeClr>
            </a:solidFill>
            <a:ln>
              <a:noFill/>
            </a:ln>
            <a:effectLst>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endParaRPr>
            </a:p>
          </p:txBody>
        </p:sp>
        <p:sp>
          <p:nvSpPr>
            <p:cNvPr id="21" name="Подзаголовок 2"/>
            <p:cNvSpPr txBox="1">
              <a:spLocks/>
            </p:cNvSpPr>
            <p:nvPr/>
          </p:nvSpPr>
          <p:spPr>
            <a:xfrm>
              <a:off x="4666539" y="1729884"/>
              <a:ext cx="3538216" cy="5097096"/>
            </a:xfrm>
            <a:prstGeom prst="rect">
              <a:avLst/>
            </a:prstGeom>
            <a:noFill/>
            <a:ln>
              <a:noFill/>
            </a:ln>
            <a:effectLst>
              <a:glow rad="139700">
                <a:schemeClr val="accent1">
                  <a:satMod val="175000"/>
                  <a:alpha val="40000"/>
                </a:schemeClr>
              </a:glow>
            </a:effectLst>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137160">
                <a:spcBef>
                  <a:spcPts val="0"/>
                </a:spcBef>
                <a:buClr>
                  <a:prstClr val="white">
                    <a:shade val="95000"/>
                  </a:prstClr>
                </a:buClr>
                <a:buSzPct val="65000"/>
              </a:pPr>
              <a:r>
                <a:rPr lang="ru-RU" sz="1800" dirty="0">
                  <a:solidFill>
                    <a:prstClr val="black"/>
                  </a:solidFill>
                </a:rPr>
                <a:t> </a:t>
              </a:r>
              <a:r>
                <a:rPr lang="en-US" sz="2800" b="1" dirty="0">
                  <a:solidFill>
                    <a:prstClr val="black"/>
                  </a:solidFill>
                  <a:latin typeface="Mongolian Baiti" panose="03000500000000000000" pitchFamily="66" charset="0"/>
                  <a:cs typeface="Mongolian Baiti" panose="03000500000000000000" pitchFamily="66" charset="0"/>
                </a:rPr>
                <a:t>In November 2010, Pink announced on The Ellen DeGeneres Show that she and Hart were expecting their first child. On June 2, 2011, Pink gave birth to their daughter, Willow Sage Hart.</a:t>
              </a:r>
              <a:endParaRPr lang="ru-RU" sz="2000" b="1" dirty="0">
                <a:solidFill>
                  <a:prstClr val="black"/>
                </a:solidFill>
                <a:latin typeface="Times New Roman"/>
                <a:cs typeface="Mongolian Baiti" panose="03000500000000000000" pitchFamily="66" charset="0"/>
              </a:endParaRPr>
            </a:p>
          </p:txBody>
        </p:sp>
        <p:pic>
          <p:nvPicPr>
            <p:cNvPr id="23" name="Рисунок 2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73217" y="1601880"/>
              <a:ext cx="3062094" cy="4186242"/>
            </a:xfrm>
            <a:prstGeom prst="roundRect">
              <a:avLst>
                <a:gd name="adj" fmla="val 8594"/>
              </a:avLst>
            </a:prstGeom>
            <a:solidFill>
              <a:srgbClr val="FFFFFF">
                <a:shade val="85000"/>
              </a:srgbClr>
            </a:solidFill>
            <a:ln>
              <a:noFill/>
            </a:ln>
            <a:effectLst>
              <a:reflection blurRad="6350" stA="50000" endA="275" endPos="40000" dist="101600" dir="5400000" sy="-100000" algn="bl" rotWithShape="0"/>
            </a:effectLst>
          </p:spPr>
        </p:pic>
      </p:grpSp>
      <p:sp>
        <p:nvSpPr>
          <p:cNvPr id="15" name="Равнобедренный треугольник 14"/>
          <p:cNvSpPr/>
          <p:nvPr/>
        </p:nvSpPr>
        <p:spPr>
          <a:xfrm rot="5400000">
            <a:off x="6825660" y="3446376"/>
            <a:ext cx="4061632" cy="504056"/>
          </a:xfrm>
          <a:prstGeom prst="triangle">
            <a:avLst>
              <a:gd name="adj" fmla="val 50001"/>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ru-RU">
              <a:solidFill>
                <a:prstClr val="white"/>
              </a:solidFill>
            </a:endParaRPr>
          </a:p>
        </p:txBody>
      </p:sp>
      <p:pic>
        <p:nvPicPr>
          <p:cNvPr id="63" name="Picture 7">
            <a:hlinkClick r:id="rId5" action="ppaction://hlinksldjump"/>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rot="1931446">
            <a:off x="7670142" y="5423255"/>
            <a:ext cx="1436564" cy="1516955"/>
          </a:xfrm>
          <a:prstGeom prst="rect">
            <a:avLst/>
          </a:prstGeom>
          <a:noFill/>
          <a:ln>
            <a:noFill/>
          </a:ln>
          <a:effectLst>
            <a:glow rad="228600">
              <a:schemeClr val="accent4">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80367064"/>
      </p:ext>
    </p:extLst>
  </p:cSld>
  <p:clrMapOvr>
    <a:masterClrMapping/>
  </p:clrMapOvr>
  <mc:AlternateContent xmlns:mc="http://schemas.openxmlformats.org/markup-compatibility/2006" xmlns:p14="http://schemas.microsoft.com/office/powerpoint/2010/main">
    <mc:Choice Requires="p14">
      <p:transition spd="slow" p14:dur="1200" advClick="0">
        <p:zoom/>
      </p:transition>
    </mc:Choice>
    <mc:Fallback xmlns="">
      <p:transition spd="slow" advClick="0">
        <p:zoom/>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p:stCondLst>
                        <p:cond delay="0"/>
                      </p:stCondLst>
                      <p:childTnLst>
                        <p:par>
                          <p:cTn id="4" fill="hold">
                            <p:stCondLst>
                              <p:cond delay="0"/>
                            </p:stCondLst>
                            <p:childTnLst>
                              <p:par>
                                <p:cTn id="5" presetID="2" presetClass="exit" presetSubtype="2" fill="hold" nodeType="clickEffect">
                                  <p:stCondLst>
                                    <p:cond delay="0"/>
                                  </p:stCondLst>
                                  <p:childTnLst>
                                    <p:anim calcmode="lin" valueType="num">
                                      <p:cBhvr additive="base">
                                        <p:cTn id="6" dur="2000"/>
                                        <p:tgtEl>
                                          <p:spTgt spid="13"/>
                                        </p:tgtEl>
                                        <p:attrNameLst>
                                          <p:attrName>ppt_x</p:attrName>
                                        </p:attrNameLst>
                                      </p:cBhvr>
                                      <p:tavLst>
                                        <p:tav tm="0">
                                          <p:val>
                                            <p:strVal val="ppt_x"/>
                                          </p:val>
                                        </p:tav>
                                        <p:tav tm="100000">
                                          <p:val>
                                            <p:strVal val="1+ppt_w/2"/>
                                          </p:val>
                                        </p:tav>
                                      </p:tavLst>
                                    </p:anim>
                                    <p:anim calcmode="lin" valueType="num">
                                      <p:cBhvr additive="base">
                                        <p:cTn id="7" dur="2000"/>
                                        <p:tgtEl>
                                          <p:spTgt spid="13"/>
                                        </p:tgtEl>
                                        <p:attrNameLst>
                                          <p:attrName>ppt_y</p:attrName>
                                        </p:attrNameLst>
                                      </p:cBhvr>
                                      <p:tavLst>
                                        <p:tav tm="0">
                                          <p:val>
                                            <p:strVal val="ppt_y"/>
                                          </p:val>
                                        </p:tav>
                                        <p:tav tm="100000">
                                          <p:val>
                                            <p:strVal val="ppt_y"/>
                                          </p:val>
                                        </p:tav>
                                      </p:tavLst>
                                    </p:anim>
                                    <p:set>
                                      <p:cBhvr>
                                        <p:cTn id="8" dur="1" fill="hold">
                                          <p:stCondLst>
                                            <p:cond delay="1999"/>
                                          </p:stCondLst>
                                        </p:cTn>
                                        <p:tgtEl>
                                          <p:spTgt spid="13"/>
                                        </p:tgtEl>
                                        <p:attrNameLst>
                                          <p:attrName>style.visibility</p:attrName>
                                        </p:attrNameLst>
                                      </p:cBhvr>
                                      <p:to>
                                        <p:strVal val="hidden"/>
                                      </p:to>
                                    </p:set>
                                  </p:childTnLst>
                                </p:cTn>
                              </p:par>
                              <p:par>
                                <p:cTn id="9" presetID="2" presetClass="entr" presetSubtype="8" fill="hold"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2000" fill="hold"/>
                                        <p:tgtEl>
                                          <p:spTgt spid="19"/>
                                        </p:tgtEl>
                                        <p:attrNameLst>
                                          <p:attrName>ppt_x</p:attrName>
                                        </p:attrNameLst>
                                      </p:cBhvr>
                                      <p:tavLst>
                                        <p:tav tm="0">
                                          <p:val>
                                            <p:strVal val="0-#ppt_w/2"/>
                                          </p:val>
                                        </p:tav>
                                        <p:tav tm="100000">
                                          <p:val>
                                            <p:strVal val="#ppt_x"/>
                                          </p:val>
                                        </p:tav>
                                      </p:tavLst>
                                    </p:anim>
                                    <p:anim calcmode="lin" valueType="num">
                                      <p:cBhvr additive="base">
                                        <p:cTn id="12" dur="20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xit" presetSubtype="2" fill="hold" nodeType="clickEffect">
                                  <p:stCondLst>
                                    <p:cond delay="0"/>
                                  </p:stCondLst>
                                  <p:childTnLst>
                                    <p:anim calcmode="lin" valueType="num">
                                      <p:cBhvr additive="base">
                                        <p:cTn id="16" dur="2000"/>
                                        <p:tgtEl>
                                          <p:spTgt spid="19"/>
                                        </p:tgtEl>
                                        <p:attrNameLst>
                                          <p:attrName>ppt_x</p:attrName>
                                        </p:attrNameLst>
                                      </p:cBhvr>
                                      <p:tavLst>
                                        <p:tav tm="0">
                                          <p:val>
                                            <p:strVal val="ppt_x"/>
                                          </p:val>
                                        </p:tav>
                                        <p:tav tm="100000">
                                          <p:val>
                                            <p:strVal val="1+ppt_w/2"/>
                                          </p:val>
                                        </p:tav>
                                      </p:tavLst>
                                    </p:anim>
                                    <p:anim calcmode="lin" valueType="num">
                                      <p:cBhvr additive="base">
                                        <p:cTn id="17" dur="2000"/>
                                        <p:tgtEl>
                                          <p:spTgt spid="19"/>
                                        </p:tgtEl>
                                        <p:attrNameLst>
                                          <p:attrName>ppt_y</p:attrName>
                                        </p:attrNameLst>
                                      </p:cBhvr>
                                      <p:tavLst>
                                        <p:tav tm="0">
                                          <p:val>
                                            <p:strVal val="ppt_y"/>
                                          </p:val>
                                        </p:tav>
                                        <p:tav tm="100000">
                                          <p:val>
                                            <p:strVal val="ppt_y"/>
                                          </p:val>
                                        </p:tav>
                                      </p:tavLst>
                                    </p:anim>
                                    <p:set>
                                      <p:cBhvr>
                                        <p:cTn id="18" dur="1" fill="hold">
                                          <p:stCondLst>
                                            <p:cond delay="1999"/>
                                          </p:stCondLst>
                                        </p:cTn>
                                        <p:tgtEl>
                                          <p:spTgt spid="19"/>
                                        </p:tgtEl>
                                        <p:attrNameLst>
                                          <p:attrName>style.visibility</p:attrName>
                                        </p:attrNameLst>
                                      </p:cBhvr>
                                      <p:to>
                                        <p:strVal val="hidden"/>
                                      </p:to>
                                    </p:set>
                                  </p:childTnLst>
                                </p:cTn>
                              </p:par>
                              <p:par>
                                <p:cTn id="19" presetID="2" presetClass="entr" presetSubtype="8"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2000" fill="hold"/>
                                        <p:tgtEl>
                                          <p:spTgt spid="13"/>
                                        </p:tgtEl>
                                        <p:attrNameLst>
                                          <p:attrName>ppt_x</p:attrName>
                                        </p:attrNameLst>
                                      </p:cBhvr>
                                      <p:tavLst>
                                        <p:tav tm="0">
                                          <p:val>
                                            <p:strVal val="0-#ppt_w/2"/>
                                          </p:val>
                                        </p:tav>
                                        <p:tav tm="100000">
                                          <p:val>
                                            <p:strVal val="#ppt_x"/>
                                          </p:val>
                                        </p:tav>
                                      </p:tavLst>
                                    </p:anim>
                                    <p:anim calcmode="lin" valueType="num">
                                      <p:cBhvr additive="base">
                                        <p:cTn id="22" dur="20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nextCondLst>
                <p:cond evt="onClick" delay="0">
                  <p:tgtEl>
                    <p:spTgt spid="15"/>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Группа 12"/>
          <p:cNvGrpSpPr/>
          <p:nvPr/>
        </p:nvGrpSpPr>
        <p:grpSpPr>
          <a:xfrm>
            <a:off x="701764" y="988338"/>
            <a:ext cx="7598237" cy="5068250"/>
            <a:chOff x="629756" y="1427493"/>
            <a:chExt cx="7598237" cy="5068250"/>
          </a:xfrm>
        </p:grpSpPr>
        <p:sp>
          <p:nvSpPr>
            <p:cNvPr id="14" name="Скругленный прямоугольник 13"/>
            <p:cNvSpPr/>
            <p:nvPr/>
          </p:nvSpPr>
          <p:spPr>
            <a:xfrm>
              <a:off x="4703281" y="1427493"/>
              <a:ext cx="3524712" cy="4793388"/>
            </a:xfrm>
            <a:prstGeom prst="roundRect">
              <a:avLst/>
            </a:prstGeom>
            <a:solidFill>
              <a:schemeClr val="bg1">
                <a:lumMod val="95000"/>
                <a:alpha val="39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6" name="Подзаголовок 2"/>
            <p:cNvSpPr txBox="1">
              <a:spLocks/>
            </p:cNvSpPr>
            <p:nvPr/>
          </p:nvSpPr>
          <p:spPr>
            <a:xfrm>
              <a:off x="4723663" y="1511448"/>
              <a:ext cx="3292273" cy="4984295"/>
            </a:xfrm>
            <a:prstGeom prst="rect">
              <a:avLst/>
            </a:prstGeom>
            <a:ln>
              <a:noFill/>
            </a:ln>
            <a:effectLst>
              <a:glow rad="139700">
                <a:schemeClr val="accent1">
                  <a:satMod val="175000"/>
                  <a:alpha val="40000"/>
                </a:schemeClr>
              </a:glow>
            </a:effectLst>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137160" lvl="0">
                <a:spcBef>
                  <a:spcPts val="0"/>
                </a:spcBef>
                <a:buClr>
                  <a:prstClr val="white">
                    <a:shade val="95000"/>
                  </a:prstClr>
                </a:buClr>
                <a:buSzPct val="65000"/>
              </a:pPr>
              <a:r>
                <a:rPr lang="ru-RU" sz="1800" dirty="0">
                  <a:solidFill>
                    <a:prstClr val="black"/>
                  </a:solidFill>
                </a:rPr>
                <a:t> </a:t>
              </a:r>
              <a:r>
                <a:rPr lang="en-US" sz="2000" b="1" dirty="0">
                  <a:solidFill>
                    <a:prstClr val="black"/>
                  </a:solidFill>
                  <a:latin typeface="Mongolian Baiti" panose="03000500000000000000" pitchFamily="66" charset="0"/>
                  <a:cs typeface="Mongolian Baiti" panose="03000500000000000000" pitchFamily="66" charset="0"/>
                </a:rPr>
                <a:t>The full name of Pink is Alecia Moore (Alicia Moore). Certainly Pink is not an example of modesty. «Wherever I go, I leave a chaos, " she says. - I want to say honestly: I just want to attract attention. Whenever I am there is no chance for boredom!» Pink was born September 8, 1979, in Philadelphia.  She had a passion for music from her childhood. </a:t>
              </a:r>
              <a:endParaRPr lang="ru-RU" sz="2000" b="1" dirty="0">
                <a:solidFill>
                  <a:prstClr val="black"/>
                </a:solidFill>
                <a:latin typeface="Times New Roman"/>
                <a:cs typeface="Mongolian Baiti" panose="03000500000000000000" pitchFamily="66" charset="0"/>
              </a:endParaRPr>
            </a:p>
          </p:txBody>
        </p:sp>
        <p:pic>
          <p:nvPicPr>
            <p:cNvPr id="17" name="Рисунок 1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9756" y="2387205"/>
              <a:ext cx="3702674" cy="277270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grpSp>
      <p:grpSp>
        <p:nvGrpSpPr>
          <p:cNvPr id="19" name="Группа 18"/>
          <p:cNvGrpSpPr/>
          <p:nvPr/>
        </p:nvGrpSpPr>
        <p:grpSpPr>
          <a:xfrm>
            <a:off x="1041618" y="793684"/>
            <a:ext cx="6974544" cy="5300307"/>
            <a:chOff x="1557896" y="1165783"/>
            <a:chExt cx="6974544" cy="5300307"/>
          </a:xfrm>
        </p:grpSpPr>
        <p:sp>
          <p:nvSpPr>
            <p:cNvPr id="20" name="Скругленный прямоугольник 19"/>
            <p:cNvSpPr/>
            <p:nvPr/>
          </p:nvSpPr>
          <p:spPr>
            <a:xfrm>
              <a:off x="4660948" y="1165783"/>
              <a:ext cx="3871492" cy="5300307"/>
            </a:xfrm>
            <a:prstGeom prst="roundRect">
              <a:avLst/>
            </a:prstGeom>
            <a:solidFill>
              <a:schemeClr val="bg1">
                <a:lumMod val="95000"/>
                <a:alpha val="39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1" name="Подзаголовок 2"/>
            <p:cNvSpPr txBox="1">
              <a:spLocks/>
            </p:cNvSpPr>
            <p:nvPr/>
          </p:nvSpPr>
          <p:spPr>
            <a:xfrm>
              <a:off x="4788024" y="1284232"/>
              <a:ext cx="3672408" cy="5097096"/>
            </a:xfrm>
            <a:prstGeom prst="rect">
              <a:avLst/>
            </a:prstGeom>
            <a:ln>
              <a:noFill/>
            </a:ln>
            <a:effectLst>
              <a:glow rad="139700">
                <a:schemeClr val="accent1">
                  <a:satMod val="175000"/>
                  <a:alpha val="40000"/>
                </a:schemeClr>
              </a:glow>
            </a:effectLst>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137160" lvl="0" algn="l">
                <a:spcBef>
                  <a:spcPts val="0"/>
                </a:spcBef>
                <a:buClr>
                  <a:prstClr val="white">
                    <a:shade val="95000"/>
                  </a:prstClr>
                </a:buClr>
                <a:buSzPct val="65000"/>
              </a:pPr>
              <a:r>
                <a:rPr lang="en-US" sz="2000" b="1" dirty="0">
                  <a:solidFill>
                    <a:prstClr val="black"/>
                  </a:solidFill>
                  <a:latin typeface="Mongolian Baiti" panose="03000500000000000000" pitchFamily="66" charset="0"/>
                  <a:cs typeface="Mongolian Baiti" panose="03000500000000000000" pitchFamily="66" charset="0"/>
                </a:rPr>
                <a:t>The girl had to go to school, but she was often driven out because of indecent questions asked to her teachers. It didn't promote creation of good relations between future singer and teachers and therefore Alisa used to each opportunity to ignore school. Moreover, when the child was twelve years old, she found more interesting passion.      Having fallen in love with dances Ms. Moore was engaged in them days and nights since the childhood</a:t>
              </a:r>
              <a:r>
                <a:rPr lang="en-US" sz="2800" dirty="0">
                  <a:solidFill>
                    <a:prstClr val="black"/>
                  </a:solidFill>
                  <a:latin typeface="Book Antiqua"/>
                </a:rPr>
                <a:t>.</a:t>
              </a:r>
              <a:endParaRPr lang="ru-RU" sz="2800" dirty="0">
                <a:solidFill>
                  <a:prstClr val="black"/>
                </a:solidFill>
                <a:latin typeface="Times New Roman"/>
              </a:endParaRPr>
            </a:p>
            <a:p>
              <a:pPr algn="just"/>
              <a:r>
                <a:rPr lang="en-US" sz="2400" b="1" dirty="0" smtClean="0">
                  <a:solidFill>
                    <a:srgbClr val="0070C0"/>
                  </a:solidFill>
                  <a:effectLst>
                    <a:glow rad="63500">
                      <a:schemeClr val="bg1">
                        <a:lumMod val="85000"/>
                        <a:alpha val="40000"/>
                      </a:schemeClr>
                    </a:glow>
                  </a:effectLst>
                  <a:latin typeface="Arial" pitchFamily="34" charset="0"/>
                  <a:cs typeface="Arial" pitchFamily="34" charset="0"/>
                </a:rPr>
                <a:t>.</a:t>
              </a:r>
              <a:endParaRPr lang="ru-RU" sz="2400" b="1" dirty="0">
                <a:solidFill>
                  <a:srgbClr val="0070C0"/>
                </a:solidFill>
                <a:effectLst>
                  <a:glow rad="63500">
                    <a:schemeClr val="bg1">
                      <a:lumMod val="85000"/>
                      <a:alpha val="40000"/>
                    </a:schemeClr>
                  </a:glow>
                </a:effectLst>
                <a:latin typeface="Arial" pitchFamily="34" charset="0"/>
                <a:cs typeface="Arial" pitchFamily="34" charset="0"/>
              </a:endParaRPr>
            </a:p>
          </p:txBody>
        </p:sp>
        <p:pic>
          <p:nvPicPr>
            <p:cNvPr id="22" name="Рисунок 21"/>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557896" y="1745406"/>
              <a:ext cx="2888395" cy="3729124"/>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grpSp>
      <p:grpSp>
        <p:nvGrpSpPr>
          <p:cNvPr id="24" name="Группа 23"/>
          <p:cNvGrpSpPr/>
          <p:nvPr/>
        </p:nvGrpSpPr>
        <p:grpSpPr>
          <a:xfrm>
            <a:off x="606202" y="955915"/>
            <a:ext cx="6880667" cy="5300307"/>
            <a:chOff x="1651773" y="1165783"/>
            <a:chExt cx="6880667" cy="5300307"/>
          </a:xfrm>
        </p:grpSpPr>
        <p:sp>
          <p:nvSpPr>
            <p:cNvPr id="25" name="Скругленный прямоугольник 24"/>
            <p:cNvSpPr/>
            <p:nvPr/>
          </p:nvSpPr>
          <p:spPr>
            <a:xfrm>
              <a:off x="4660948" y="1165783"/>
              <a:ext cx="3871492" cy="5300307"/>
            </a:xfrm>
            <a:prstGeom prst="roundRect">
              <a:avLst/>
            </a:prstGeom>
            <a:solidFill>
              <a:schemeClr val="bg1">
                <a:lumMod val="95000"/>
                <a:alpha val="39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6" name="Подзаголовок 2"/>
            <p:cNvSpPr txBox="1">
              <a:spLocks/>
            </p:cNvSpPr>
            <p:nvPr/>
          </p:nvSpPr>
          <p:spPr>
            <a:xfrm>
              <a:off x="4724486" y="1267388"/>
              <a:ext cx="3744416" cy="5097096"/>
            </a:xfrm>
            <a:prstGeom prst="rect">
              <a:avLst/>
            </a:prstGeom>
            <a:ln>
              <a:noFill/>
            </a:ln>
            <a:effectLst>
              <a:glow rad="139700">
                <a:schemeClr val="accent1">
                  <a:satMod val="175000"/>
                  <a:alpha val="40000"/>
                </a:schemeClr>
              </a:glow>
            </a:effectLst>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lvl="0">
                <a:spcBef>
                  <a:spcPts val="0"/>
                </a:spcBef>
              </a:pPr>
              <a:r>
                <a:rPr lang="en-US" sz="2400" b="1" dirty="0">
                  <a:solidFill>
                    <a:prstClr val="black"/>
                  </a:solidFill>
                  <a:latin typeface="Mongolian Baiti" panose="03000500000000000000" pitchFamily="66" charset="0"/>
                  <a:cs typeface="Mongolian Baiti" panose="03000500000000000000" pitchFamily="66" charset="0"/>
                </a:rPr>
                <a:t>Her passion for dancing the girl very effectively combined with music lessons. At thirteen Pink joined the amateur rap group. The group was called Schools Of Thought. At that time the girl started singing and writing texts for her own compositions. It was simple because </a:t>
              </a:r>
              <a:r>
                <a:rPr lang="en-US" sz="2400" b="1" dirty="0" err="1">
                  <a:solidFill>
                    <a:prstClr val="black"/>
                  </a:solidFill>
                  <a:latin typeface="Mongolian Baiti" panose="03000500000000000000" pitchFamily="66" charset="0"/>
                  <a:cs typeface="Mongolian Baiti" panose="03000500000000000000" pitchFamily="66" charset="0"/>
                </a:rPr>
                <a:t>Alishiya</a:t>
              </a:r>
              <a:r>
                <a:rPr lang="en-US" sz="2400" b="1" dirty="0">
                  <a:solidFill>
                    <a:prstClr val="black"/>
                  </a:solidFill>
                  <a:latin typeface="Mongolian Baiti" panose="03000500000000000000" pitchFamily="66" charset="0"/>
                  <a:cs typeface="Mongolian Baiti" panose="03000500000000000000" pitchFamily="66" charset="0"/>
                </a:rPr>
                <a:t> had vocal skills from her birth and words came out from under her hands themselves</a:t>
              </a:r>
              <a:endParaRPr lang="ru-RU" sz="1800" dirty="0">
                <a:solidFill>
                  <a:prstClr val="black"/>
                </a:solidFill>
              </a:endParaRPr>
            </a:p>
          </p:txBody>
        </p:sp>
        <p:pic>
          <p:nvPicPr>
            <p:cNvPr id="28" name="Рисунок 2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651773" y="2253509"/>
              <a:ext cx="2647361" cy="3124854"/>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grpSp>
      <p:grpSp>
        <p:nvGrpSpPr>
          <p:cNvPr id="29" name="Группа 28"/>
          <p:cNvGrpSpPr/>
          <p:nvPr/>
        </p:nvGrpSpPr>
        <p:grpSpPr>
          <a:xfrm>
            <a:off x="701764" y="560798"/>
            <a:ext cx="6815623" cy="5766077"/>
            <a:chOff x="1716816" y="1165783"/>
            <a:chExt cx="6815623" cy="5766077"/>
          </a:xfrm>
        </p:grpSpPr>
        <p:sp>
          <p:nvSpPr>
            <p:cNvPr id="30" name="Скругленный прямоугольник 29"/>
            <p:cNvSpPr/>
            <p:nvPr/>
          </p:nvSpPr>
          <p:spPr>
            <a:xfrm>
              <a:off x="5061588" y="1165783"/>
              <a:ext cx="3470851" cy="5300307"/>
            </a:xfrm>
            <a:prstGeom prst="roundRect">
              <a:avLst/>
            </a:prstGeom>
            <a:solidFill>
              <a:schemeClr val="bg1">
                <a:lumMod val="95000"/>
                <a:alpha val="39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1" name="Подзаголовок 2"/>
            <p:cNvSpPr txBox="1">
              <a:spLocks/>
            </p:cNvSpPr>
            <p:nvPr/>
          </p:nvSpPr>
          <p:spPr>
            <a:xfrm>
              <a:off x="4992274" y="1834764"/>
              <a:ext cx="3470852" cy="5097096"/>
            </a:xfrm>
            <a:prstGeom prst="rect">
              <a:avLst/>
            </a:prstGeom>
            <a:ln>
              <a:noFill/>
            </a:ln>
            <a:effectLst>
              <a:glow rad="139700">
                <a:schemeClr val="accent1">
                  <a:satMod val="175000"/>
                  <a:alpha val="40000"/>
                </a:schemeClr>
              </a:glow>
            </a:effectLst>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137160" lvl="0">
                <a:spcBef>
                  <a:spcPts val="0"/>
                </a:spcBef>
                <a:buClr>
                  <a:prstClr val="white">
                    <a:shade val="95000"/>
                  </a:prstClr>
                </a:buClr>
                <a:buSzPct val="65000"/>
              </a:pPr>
              <a:r>
                <a:rPr lang="en-US" sz="2000" b="1" dirty="0">
                  <a:solidFill>
                    <a:prstClr val="black"/>
                  </a:solidFill>
                  <a:latin typeface="Mongolian Baiti" panose="03000500000000000000" pitchFamily="66" charset="0"/>
                  <a:cs typeface="Mongolian Baiti" panose="03000500000000000000" pitchFamily="66" charset="0"/>
                </a:rPr>
                <a:t>Soon the band parted, but Pink did not bother about it.  In less than a few months, she has already consolidated her  initial success. She began singing in the group Basic Instinct and signed a contract with a solid record company MCA Records. However, in a few months this group was disbanded, and the singer has joined a new group Choice.</a:t>
              </a:r>
              <a:endParaRPr lang="ru-RU" sz="2000" b="1" dirty="0">
                <a:solidFill>
                  <a:prstClr val="black"/>
                </a:solidFill>
                <a:latin typeface="Times New Roman"/>
                <a:cs typeface="Mongolian Baiti" panose="03000500000000000000" pitchFamily="66" charset="0"/>
              </a:endParaRPr>
            </a:p>
          </p:txBody>
        </p:sp>
        <p:pic>
          <p:nvPicPr>
            <p:cNvPr id="33" name="Рисунок 32"/>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716816" y="1834764"/>
              <a:ext cx="2925508" cy="3867523"/>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grpSp>
      <p:grpSp>
        <p:nvGrpSpPr>
          <p:cNvPr id="35" name="Группа 34"/>
          <p:cNvGrpSpPr/>
          <p:nvPr/>
        </p:nvGrpSpPr>
        <p:grpSpPr>
          <a:xfrm>
            <a:off x="248674" y="1048250"/>
            <a:ext cx="8080200" cy="5300307"/>
            <a:chOff x="452240" y="1165783"/>
            <a:chExt cx="8080200" cy="5300307"/>
          </a:xfrm>
        </p:grpSpPr>
        <p:sp>
          <p:nvSpPr>
            <p:cNvPr id="36" name="Скругленный прямоугольник 35"/>
            <p:cNvSpPr/>
            <p:nvPr/>
          </p:nvSpPr>
          <p:spPr>
            <a:xfrm>
              <a:off x="4660948" y="1165783"/>
              <a:ext cx="3871492" cy="5300307"/>
            </a:xfrm>
            <a:prstGeom prst="roundRect">
              <a:avLst/>
            </a:prstGeom>
            <a:solidFill>
              <a:schemeClr val="bg1">
                <a:lumMod val="95000"/>
                <a:alpha val="39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7" name="Подзаголовок 2"/>
            <p:cNvSpPr txBox="1">
              <a:spLocks/>
            </p:cNvSpPr>
            <p:nvPr/>
          </p:nvSpPr>
          <p:spPr>
            <a:xfrm>
              <a:off x="4770545" y="1583688"/>
              <a:ext cx="3600400" cy="4464496"/>
            </a:xfrm>
            <a:prstGeom prst="rect">
              <a:avLst/>
            </a:prstGeom>
            <a:ln>
              <a:noFill/>
            </a:ln>
            <a:effectLst>
              <a:glow rad="139700">
                <a:schemeClr val="accent1">
                  <a:satMod val="175000"/>
                  <a:alpha val="40000"/>
                </a:schemeClr>
              </a:glow>
            </a:effectLst>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137160" lvl="0">
                <a:spcBef>
                  <a:spcPts val="0"/>
                </a:spcBef>
                <a:buClr>
                  <a:prstClr val="white">
                    <a:shade val="95000"/>
                  </a:prstClr>
                </a:buClr>
                <a:buSzPct val="65000"/>
              </a:pPr>
              <a:r>
                <a:rPr lang="en-US" sz="2000" b="1" dirty="0">
                  <a:solidFill>
                    <a:prstClr val="black"/>
                  </a:solidFill>
                  <a:latin typeface="Mongolian Baiti" panose="03000500000000000000" pitchFamily="66" charset="0"/>
                  <a:cs typeface="Mongolian Baiti" panose="03000500000000000000" pitchFamily="66" charset="0"/>
                </a:rPr>
                <a:t>Some time later, Pink realized that the best she could do is to leave the group. For some time she was even disappointed with music business. Later, the singer admitted in her interview: «All my illusions about the music world and my place in it were completely  destroyed. When I was little, I thought that the singer only  needs to stand on a stage and sing. It became clear that it was  not so</a:t>
              </a:r>
              <a:r>
                <a:rPr lang="ru-RU" sz="2000" b="1" dirty="0">
                  <a:solidFill>
                    <a:prstClr val="black"/>
                  </a:solidFill>
                  <a:latin typeface="Times New Roman"/>
                  <a:cs typeface="Mongolian Baiti" panose="03000500000000000000" pitchFamily="66" charset="0"/>
                </a:rPr>
                <a:t>.»</a:t>
              </a:r>
            </a:p>
          </p:txBody>
        </p:sp>
        <p:pic>
          <p:nvPicPr>
            <p:cNvPr id="40" name="Рисунок 39"/>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452240" y="1490840"/>
              <a:ext cx="3518607" cy="3786105"/>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grpSp>
      <p:grpSp>
        <p:nvGrpSpPr>
          <p:cNvPr id="46" name="Группа 45"/>
          <p:cNvGrpSpPr/>
          <p:nvPr/>
        </p:nvGrpSpPr>
        <p:grpSpPr>
          <a:xfrm>
            <a:off x="248675" y="810527"/>
            <a:ext cx="7655395" cy="5300307"/>
            <a:chOff x="877045" y="1165783"/>
            <a:chExt cx="7655395" cy="5300307"/>
          </a:xfrm>
        </p:grpSpPr>
        <p:sp>
          <p:nvSpPr>
            <p:cNvPr id="47" name="Скругленный прямоугольник 46"/>
            <p:cNvSpPr/>
            <p:nvPr/>
          </p:nvSpPr>
          <p:spPr>
            <a:xfrm>
              <a:off x="4788024" y="1165783"/>
              <a:ext cx="3744416" cy="5300307"/>
            </a:xfrm>
            <a:prstGeom prst="roundRect">
              <a:avLst/>
            </a:prstGeom>
            <a:solidFill>
              <a:schemeClr val="bg1">
                <a:lumMod val="95000"/>
                <a:alpha val="39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8" name="Подзаголовок 2"/>
            <p:cNvSpPr txBox="1">
              <a:spLocks/>
            </p:cNvSpPr>
            <p:nvPr/>
          </p:nvSpPr>
          <p:spPr>
            <a:xfrm>
              <a:off x="4932040" y="1412776"/>
              <a:ext cx="3456384" cy="4968552"/>
            </a:xfrm>
            <a:prstGeom prst="rect">
              <a:avLst/>
            </a:prstGeom>
            <a:ln>
              <a:noFill/>
            </a:ln>
            <a:effectLst>
              <a:glow rad="139700">
                <a:schemeClr val="accent1">
                  <a:satMod val="175000"/>
                  <a:alpha val="40000"/>
                </a:schemeClr>
              </a:glow>
            </a:effectLst>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137160" lvl="0">
                <a:spcBef>
                  <a:spcPts val="0"/>
                </a:spcBef>
                <a:buClr>
                  <a:prstClr val="white">
                    <a:shade val="95000"/>
                  </a:prstClr>
                </a:buClr>
                <a:buSzPct val="65000"/>
              </a:pPr>
              <a:r>
                <a:rPr lang="en-US" sz="2000" b="1" dirty="0">
                  <a:solidFill>
                    <a:prstClr val="black"/>
                  </a:solidFill>
                  <a:latin typeface="Mongolian Baiti" panose="03000500000000000000" pitchFamily="66" charset="0"/>
                  <a:cs typeface="Mongolian Baiti" panose="03000500000000000000" pitchFamily="66" charset="0"/>
                </a:rPr>
                <a:t>Trying to get into the world of show business, Alicia realized that a decent vocal is only a small part of her work.  It is constantly necessary to think about how to attract media attention, how to find a good producer and make your own music «business» to work and bring profit. In general, it was very difficult, and the prospects of Pink were not particularly bright. But being a proud American, she decided to go on her way, come what may!</a:t>
              </a:r>
            </a:p>
          </p:txBody>
        </p:sp>
        <p:pic>
          <p:nvPicPr>
            <p:cNvPr id="50" name="Рисунок 49"/>
            <p:cNvPicPr>
              <a:picLocks noChangeAspect="1"/>
            </p:cNvPicPr>
            <p:nvPr/>
          </p:nvPicPr>
          <p:blipFill>
            <a:blip r:embed="rId8">
              <a:extLst>
                <a:ext uri="{BEBA8EAE-BF5A-486C-A8C5-ECC9F3942E4B}">
                  <a14:imgProps xmlns:a14="http://schemas.microsoft.com/office/drawing/2010/main">
                    <a14:imgLayer r:embed="rId9">
                      <a14:imgEffect>
                        <a14:sharpenSoften amount="50000"/>
                      </a14:imgEffect>
                      <a14:imgEffect>
                        <a14:brightnessContrast bright="20000" contrast="-20000"/>
                      </a14:imgEffect>
                    </a14:imgLayer>
                  </a14:imgProps>
                </a:ext>
                <a:ext uri="{28A0092B-C50C-407E-A947-70E740481C1C}">
                  <a14:useLocalDpi xmlns:a14="http://schemas.microsoft.com/office/drawing/2010/main"/>
                </a:ext>
              </a:extLst>
            </a:blip>
            <a:stretch>
              <a:fillRect/>
            </a:stretch>
          </p:blipFill>
          <p:spPr>
            <a:xfrm>
              <a:off x="877045" y="1741847"/>
              <a:ext cx="3596674" cy="3724158"/>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grpSp>
      <p:sp>
        <p:nvSpPr>
          <p:cNvPr id="15" name="Равнобедренный треугольник 14"/>
          <p:cNvSpPr/>
          <p:nvPr/>
        </p:nvSpPr>
        <p:spPr>
          <a:xfrm rot="5400000">
            <a:off x="6825660" y="3446376"/>
            <a:ext cx="4061632" cy="504056"/>
          </a:xfrm>
          <a:prstGeom prst="triangle">
            <a:avLst>
              <a:gd name="adj" fmla="val 50001"/>
            </a:avLst>
          </a:prstGeom>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defRPr/>
            </a:pPr>
            <a:endParaRPr lang="ru-RU"/>
          </a:p>
        </p:txBody>
      </p:sp>
      <p:pic>
        <p:nvPicPr>
          <p:cNvPr id="32" name="Picture 7">
            <a:hlinkClick r:id="rId10" action="ppaction://hlinksldjump"/>
          </p:cNvPr>
          <p:cNvPicPr>
            <a:picLocks noChangeAspect="1" noChangeArrowheads="1"/>
          </p:cNvPicPr>
          <p:nvPr/>
        </p:nvPicPr>
        <p:blipFill>
          <a:blip r:embed="rId11">
            <a:extLst>
              <a:ext uri="{28A0092B-C50C-407E-A947-70E740481C1C}">
                <a14:useLocalDpi xmlns:a14="http://schemas.microsoft.com/office/drawing/2010/main"/>
              </a:ext>
            </a:extLst>
          </a:blip>
          <a:srcRect/>
          <a:stretch>
            <a:fillRect/>
          </a:stretch>
        </p:blipFill>
        <p:spPr bwMode="auto">
          <a:xfrm rot="1931446">
            <a:off x="7581719" y="5385177"/>
            <a:ext cx="1436564" cy="1516955"/>
          </a:xfrm>
          <a:prstGeom prst="rect">
            <a:avLst/>
          </a:prstGeom>
          <a:noFill/>
          <a:ln>
            <a:noFill/>
          </a:ln>
          <a:effectLst>
            <a:glow rad="228600">
              <a:schemeClr val="accent4">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9666357"/>
      </p:ext>
    </p:extLst>
  </p:cSld>
  <p:clrMapOvr>
    <a:masterClrMapping/>
  </p:clrMapOvr>
  <mc:AlternateContent xmlns:mc="http://schemas.openxmlformats.org/markup-compatibility/2006" xmlns:p14="http://schemas.microsoft.com/office/powerpoint/2010/main">
    <mc:Choice Requires="p14">
      <p:transition spd="slow" p14:dur="1200" advClick="0">
        <p:zoom/>
      </p:transition>
    </mc:Choice>
    <mc:Fallback xmlns="">
      <p:transition spd="slow" advClick="0">
        <p:zoom/>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p:stCondLst>
                        <p:cond delay="0"/>
                      </p:stCondLst>
                      <p:childTnLst>
                        <p:par>
                          <p:cTn id="4" fill="hold">
                            <p:stCondLst>
                              <p:cond delay="0"/>
                            </p:stCondLst>
                            <p:childTnLst>
                              <p:par>
                                <p:cTn id="5" presetID="2" presetClass="exit" presetSubtype="2" fill="hold" nodeType="clickEffect">
                                  <p:stCondLst>
                                    <p:cond delay="0"/>
                                  </p:stCondLst>
                                  <p:childTnLst>
                                    <p:anim calcmode="lin" valueType="num">
                                      <p:cBhvr additive="base">
                                        <p:cTn id="6" dur="2000"/>
                                        <p:tgtEl>
                                          <p:spTgt spid="13"/>
                                        </p:tgtEl>
                                        <p:attrNameLst>
                                          <p:attrName>ppt_x</p:attrName>
                                        </p:attrNameLst>
                                      </p:cBhvr>
                                      <p:tavLst>
                                        <p:tav tm="0">
                                          <p:val>
                                            <p:strVal val="ppt_x"/>
                                          </p:val>
                                        </p:tav>
                                        <p:tav tm="100000">
                                          <p:val>
                                            <p:strVal val="1+ppt_w/2"/>
                                          </p:val>
                                        </p:tav>
                                      </p:tavLst>
                                    </p:anim>
                                    <p:anim calcmode="lin" valueType="num">
                                      <p:cBhvr additive="base">
                                        <p:cTn id="7" dur="2000"/>
                                        <p:tgtEl>
                                          <p:spTgt spid="13"/>
                                        </p:tgtEl>
                                        <p:attrNameLst>
                                          <p:attrName>ppt_y</p:attrName>
                                        </p:attrNameLst>
                                      </p:cBhvr>
                                      <p:tavLst>
                                        <p:tav tm="0">
                                          <p:val>
                                            <p:strVal val="ppt_y"/>
                                          </p:val>
                                        </p:tav>
                                        <p:tav tm="100000">
                                          <p:val>
                                            <p:strVal val="ppt_y"/>
                                          </p:val>
                                        </p:tav>
                                      </p:tavLst>
                                    </p:anim>
                                    <p:set>
                                      <p:cBhvr>
                                        <p:cTn id="8" dur="1" fill="hold">
                                          <p:stCondLst>
                                            <p:cond delay="1999"/>
                                          </p:stCondLst>
                                        </p:cTn>
                                        <p:tgtEl>
                                          <p:spTgt spid="13"/>
                                        </p:tgtEl>
                                        <p:attrNameLst>
                                          <p:attrName>style.visibility</p:attrName>
                                        </p:attrNameLst>
                                      </p:cBhvr>
                                      <p:to>
                                        <p:strVal val="hidden"/>
                                      </p:to>
                                    </p:set>
                                  </p:childTnLst>
                                </p:cTn>
                              </p:par>
                              <p:par>
                                <p:cTn id="9" presetID="2" presetClass="entr" presetSubtype="8" fill="hold"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2000" fill="hold"/>
                                        <p:tgtEl>
                                          <p:spTgt spid="19"/>
                                        </p:tgtEl>
                                        <p:attrNameLst>
                                          <p:attrName>ppt_x</p:attrName>
                                        </p:attrNameLst>
                                      </p:cBhvr>
                                      <p:tavLst>
                                        <p:tav tm="0">
                                          <p:val>
                                            <p:strVal val="0-#ppt_w/2"/>
                                          </p:val>
                                        </p:tav>
                                        <p:tav tm="100000">
                                          <p:val>
                                            <p:strVal val="#ppt_x"/>
                                          </p:val>
                                        </p:tav>
                                      </p:tavLst>
                                    </p:anim>
                                    <p:anim calcmode="lin" valueType="num">
                                      <p:cBhvr additive="base">
                                        <p:cTn id="12" dur="20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xit" presetSubtype="2" fill="hold" nodeType="clickEffect">
                                  <p:stCondLst>
                                    <p:cond delay="0"/>
                                  </p:stCondLst>
                                  <p:childTnLst>
                                    <p:anim calcmode="lin" valueType="num">
                                      <p:cBhvr additive="base">
                                        <p:cTn id="16" dur="2000"/>
                                        <p:tgtEl>
                                          <p:spTgt spid="19"/>
                                        </p:tgtEl>
                                        <p:attrNameLst>
                                          <p:attrName>ppt_x</p:attrName>
                                        </p:attrNameLst>
                                      </p:cBhvr>
                                      <p:tavLst>
                                        <p:tav tm="0">
                                          <p:val>
                                            <p:strVal val="ppt_x"/>
                                          </p:val>
                                        </p:tav>
                                        <p:tav tm="100000">
                                          <p:val>
                                            <p:strVal val="1+ppt_w/2"/>
                                          </p:val>
                                        </p:tav>
                                      </p:tavLst>
                                    </p:anim>
                                    <p:anim calcmode="lin" valueType="num">
                                      <p:cBhvr additive="base">
                                        <p:cTn id="17" dur="2000"/>
                                        <p:tgtEl>
                                          <p:spTgt spid="19"/>
                                        </p:tgtEl>
                                        <p:attrNameLst>
                                          <p:attrName>ppt_y</p:attrName>
                                        </p:attrNameLst>
                                      </p:cBhvr>
                                      <p:tavLst>
                                        <p:tav tm="0">
                                          <p:val>
                                            <p:strVal val="ppt_y"/>
                                          </p:val>
                                        </p:tav>
                                        <p:tav tm="100000">
                                          <p:val>
                                            <p:strVal val="ppt_y"/>
                                          </p:val>
                                        </p:tav>
                                      </p:tavLst>
                                    </p:anim>
                                    <p:set>
                                      <p:cBhvr>
                                        <p:cTn id="18" dur="1" fill="hold">
                                          <p:stCondLst>
                                            <p:cond delay="1999"/>
                                          </p:stCondLst>
                                        </p:cTn>
                                        <p:tgtEl>
                                          <p:spTgt spid="19"/>
                                        </p:tgtEl>
                                        <p:attrNameLst>
                                          <p:attrName>style.visibility</p:attrName>
                                        </p:attrNameLst>
                                      </p:cBhvr>
                                      <p:to>
                                        <p:strVal val="hidden"/>
                                      </p:to>
                                    </p:set>
                                  </p:childTnLst>
                                </p:cTn>
                              </p:par>
                              <p:par>
                                <p:cTn id="19" presetID="2" presetClass="entr" presetSubtype="8" fill="hold" nodeType="with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additive="base">
                                        <p:cTn id="21" dur="2000" fill="hold"/>
                                        <p:tgtEl>
                                          <p:spTgt spid="24"/>
                                        </p:tgtEl>
                                        <p:attrNameLst>
                                          <p:attrName>ppt_x</p:attrName>
                                        </p:attrNameLst>
                                      </p:cBhvr>
                                      <p:tavLst>
                                        <p:tav tm="0">
                                          <p:val>
                                            <p:strVal val="0-#ppt_w/2"/>
                                          </p:val>
                                        </p:tav>
                                        <p:tav tm="100000">
                                          <p:val>
                                            <p:strVal val="#ppt_x"/>
                                          </p:val>
                                        </p:tav>
                                      </p:tavLst>
                                    </p:anim>
                                    <p:anim calcmode="lin" valueType="num">
                                      <p:cBhvr additive="base">
                                        <p:cTn id="22" dur="20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xit" presetSubtype="2" fill="hold" nodeType="clickEffect">
                                  <p:stCondLst>
                                    <p:cond delay="0"/>
                                  </p:stCondLst>
                                  <p:childTnLst>
                                    <p:anim calcmode="lin" valueType="num">
                                      <p:cBhvr additive="base">
                                        <p:cTn id="26" dur="2000"/>
                                        <p:tgtEl>
                                          <p:spTgt spid="24"/>
                                        </p:tgtEl>
                                        <p:attrNameLst>
                                          <p:attrName>ppt_x</p:attrName>
                                        </p:attrNameLst>
                                      </p:cBhvr>
                                      <p:tavLst>
                                        <p:tav tm="0">
                                          <p:val>
                                            <p:strVal val="ppt_x"/>
                                          </p:val>
                                        </p:tav>
                                        <p:tav tm="100000">
                                          <p:val>
                                            <p:strVal val="1+ppt_w/2"/>
                                          </p:val>
                                        </p:tav>
                                      </p:tavLst>
                                    </p:anim>
                                    <p:anim calcmode="lin" valueType="num">
                                      <p:cBhvr additive="base">
                                        <p:cTn id="27" dur="2000"/>
                                        <p:tgtEl>
                                          <p:spTgt spid="24"/>
                                        </p:tgtEl>
                                        <p:attrNameLst>
                                          <p:attrName>ppt_y</p:attrName>
                                        </p:attrNameLst>
                                      </p:cBhvr>
                                      <p:tavLst>
                                        <p:tav tm="0">
                                          <p:val>
                                            <p:strVal val="ppt_y"/>
                                          </p:val>
                                        </p:tav>
                                        <p:tav tm="100000">
                                          <p:val>
                                            <p:strVal val="ppt_y"/>
                                          </p:val>
                                        </p:tav>
                                      </p:tavLst>
                                    </p:anim>
                                    <p:set>
                                      <p:cBhvr>
                                        <p:cTn id="28" dur="1" fill="hold">
                                          <p:stCondLst>
                                            <p:cond delay="1999"/>
                                          </p:stCondLst>
                                        </p:cTn>
                                        <p:tgtEl>
                                          <p:spTgt spid="24"/>
                                        </p:tgtEl>
                                        <p:attrNameLst>
                                          <p:attrName>style.visibility</p:attrName>
                                        </p:attrNameLst>
                                      </p:cBhvr>
                                      <p:to>
                                        <p:strVal val="hidden"/>
                                      </p:to>
                                    </p:set>
                                  </p:childTnLst>
                                </p:cTn>
                              </p:par>
                              <p:par>
                                <p:cTn id="29" presetID="2" presetClass="entr" presetSubtype="8" fill="hold" nodeType="with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additive="base">
                                        <p:cTn id="31" dur="2000" fill="hold"/>
                                        <p:tgtEl>
                                          <p:spTgt spid="29"/>
                                        </p:tgtEl>
                                        <p:attrNameLst>
                                          <p:attrName>ppt_x</p:attrName>
                                        </p:attrNameLst>
                                      </p:cBhvr>
                                      <p:tavLst>
                                        <p:tav tm="0">
                                          <p:val>
                                            <p:strVal val="0-#ppt_w/2"/>
                                          </p:val>
                                        </p:tav>
                                        <p:tav tm="100000">
                                          <p:val>
                                            <p:strVal val="#ppt_x"/>
                                          </p:val>
                                        </p:tav>
                                      </p:tavLst>
                                    </p:anim>
                                    <p:anim calcmode="lin" valueType="num">
                                      <p:cBhvr additive="base">
                                        <p:cTn id="32" dur="20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xit" presetSubtype="2" fill="hold" nodeType="clickEffect">
                                  <p:stCondLst>
                                    <p:cond delay="0"/>
                                  </p:stCondLst>
                                  <p:childTnLst>
                                    <p:anim calcmode="lin" valueType="num">
                                      <p:cBhvr additive="base">
                                        <p:cTn id="36" dur="2000"/>
                                        <p:tgtEl>
                                          <p:spTgt spid="29"/>
                                        </p:tgtEl>
                                        <p:attrNameLst>
                                          <p:attrName>ppt_x</p:attrName>
                                        </p:attrNameLst>
                                      </p:cBhvr>
                                      <p:tavLst>
                                        <p:tav tm="0">
                                          <p:val>
                                            <p:strVal val="ppt_x"/>
                                          </p:val>
                                        </p:tav>
                                        <p:tav tm="100000">
                                          <p:val>
                                            <p:strVal val="1+ppt_w/2"/>
                                          </p:val>
                                        </p:tav>
                                      </p:tavLst>
                                    </p:anim>
                                    <p:anim calcmode="lin" valueType="num">
                                      <p:cBhvr additive="base">
                                        <p:cTn id="37" dur="2000"/>
                                        <p:tgtEl>
                                          <p:spTgt spid="29"/>
                                        </p:tgtEl>
                                        <p:attrNameLst>
                                          <p:attrName>ppt_y</p:attrName>
                                        </p:attrNameLst>
                                      </p:cBhvr>
                                      <p:tavLst>
                                        <p:tav tm="0">
                                          <p:val>
                                            <p:strVal val="ppt_y"/>
                                          </p:val>
                                        </p:tav>
                                        <p:tav tm="100000">
                                          <p:val>
                                            <p:strVal val="ppt_y"/>
                                          </p:val>
                                        </p:tav>
                                      </p:tavLst>
                                    </p:anim>
                                    <p:set>
                                      <p:cBhvr>
                                        <p:cTn id="38" dur="1" fill="hold">
                                          <p:stCondLst>
                                            <p:cond delay="1999"/>
                                          </p:stCondLst>
                                        </p:cTn>
                                        <p:tgtEl>
                                          <p:spTgt spid="29"/>
                                        </p:tgtEl>
                                        <p:attrNameLst>
                                          <p:attrName>style.visibility</p:attrName>
                                        </p:attrNameLst>
                                      </p:cBhvr>
                                      <p:to>
                                        <p:strVal val="hidden"/>
                                      </p:to>
                                    </p:set>
                                  </p:childTnLst>
                                </p:cTn>
                              </p:par>
                              <p:par>
                                <p:cTn id="39" presetID="2" presetClass="entr" presetSubtype="8" fill="hold" nodeType="withEffect">
                                  <p:stCondLst>
                                    <p:cond delay="0"/>
                                  </p:stCondLst>
                                  <p:childTnLst>
                                    <p:set>
                                      <p:cBhvr>
                                        <p:cTn id="40" dur="1" fill="hold">
                                          <p:stCondLst>
                                            <p:cond delay="0"/>
                                          </p:stCondLst>
                                        </p:cTn>
                                        <p:tgtEl>
                                          <p:spTgt spid="35"/>
                                        </p:tgtEl>
                                        <p:attrNameLst>
                                          <p:attrName>style.visibility</p:attrName>
                                        </p:attrNameLst>
                                      </p:cBhvr>
                                      <p:to>
                                        <p:strVal val="visible"/>
                                      </p:to>
                                    </p:set>
                                    <p:anim calcmode="lin" valueType="num">
                                      <p:cBhvr additive="base">
                                        <p:cTn id="41" dur="2000" fill="hold"/>
                                        <p:tgtEl>
                                          <p:spTgt spid="35"/>
                                        </p:tgtEl>
                                        <p:attrNameLst>
                                          <p:attrName>ppt_x</p:attrName>
                                        </p:attrNameLst>
                                      </p:cBhvr>
                                      <p:tavLst>
                                        <p:tav tm="0">
                                          <p:val>
                                            <p:strVal val="0-#ppt_w/2"/>
                                          </p:val>
                                        </p:tav>
                                        <p:tav tm="100000">
                                          <p:val>
                                            <p:strVal val="#ppt_x"/>
                                          </p:val>
                                        </p:tav>
                                      </p:tavLst>
                                    </p:anim>
                                    <p:anim calcmode="lin" valueType="num">
                                      <p:cBhvr additive="base">
                                        <p:cTn id="42" dur="2000" fill="hold"/>
                                        <p:tgtEl>
                                          <p:spTgt spid="35"/>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xit" presetSubtype="2" fill="hold" nodeType="clickEffect">
                                  <p:stCondLst>
                                    <p:cond delay="0"/>
                                  </p:stCondLst>
                                  <p:childTnLst>
                                    <p:anim calcmode="lin" valueType="num">
                                      <p:cBhvr additive="base">
                                        <p:cTn id="46" dur="2000"/>
                                        <p:tgtEl>
                                          <p:spTgt spid="35"/>
                                        </p:tgtEl>
                                        <p:attrNameLst>
                                          <p:attrName>ppt_x</p:attrName>
                                        </p:attrNameLst>
                                      </p:cBhvr>
                                      <p:tavLst>
                                        <p:tav tm="0">
                                          <p:val>
                                            <p:strVal val="ppt_x"/>
                                          </p:val>
                                        </p:tav>
                                        <p:tav tm="100000">
                                          <p:val>
                                            <p:strVal val="1+ppt_w/2"/>
                                          </p:val>
                                        </p:tav>
                                      </p:tavLst>
                                    </p:anim>
                                    <p:anim calcmode="lin" valueType="num">
                                      <p:cBhvr additive="base">
                                        <p:cTn id="47" dur="2000"/>
                                        <p:tgtEl>
                                          <p:spTgt spid="35"/>
                                        </p:tgtEl>
                                        <p:attrNameLst>
                                          <p:attrName>ppt_y</p:attrName>
                                        </p:attrNameLst>
                                      </p:cBhvr>
                                      <p:tavLst>
                                        <p:tav tm="0">
                                          <p:val>
                                            <p:strVal val="ppt_y"/>
                                          </p:val>
                                        </p:tav>
                                        <p:tav tm="100000">
                                          <p:val>
                                            <p:strVal val="ppt_y"/>
                                          </p:val>
                                        </p:tav>
                                      </p:tavLst>
                                    </p:anim>
                                    <p:set>
                                      <p:cBhvr>
                                        <p:cTn id="48" dur="1" fill="hold">
                                          <p:stCondLst>
                                            <p:cond delay="1999"/>
                                          </p:stCondLst>
                                        </p:cTn>
                                        <p:tgtEl>
                                          <p:spTgt spid="35"/>
                                        </p:tgtEl>
                                        <p:attrNameLst>
                                          <p:attrName>style.visibility</p:attrName>
                                        </p:attrNameLst>
                                      </p:cBhvr>
                                      <p:to>
                                        <p:strVal val="hidden"/>
                                      </p:to>
                                    </p:set>
                                  </p:childTnLst>
                                </p:cTn>
                              </p:par>
                              <p:par>
                                <p:cTn id="49" presetID="2" presetClass="entr" presetSubtype="8" fill="hold" nodeType="withEffect">
                                  <p:stCondLst>
                                    <p:cond delay="0"/>
                                  </p:stCondLst>
                                  <p:childTnLst>
                                    <p:set>
                                      <p:cBhvr>
                                        <p:cTn id="50" dur="1" fill="hold">
                                          <p:stCondLst>
                                            <p:cond delay="0"/>
                                          </p:stCondLst>
                                        </p:cTn>
                                        <p:tgtEl>
                                          <p:spTgt spid="46"/>
                                        </p:tgtEl>
                                        <p:attrNameLst>
                                          <p:attrName>style.visibility</p:attrName>
                                        </p:attrNameLst>
                                      </p:cBhvr>
                                      <p:to>
                                        <p:strVal val="visible"/>
                                      </p:to>
                                    </p:set>
                                    <p:anim calcmode="lin" valueType="num">
                                      <p:cBhvr additive="base">
                                        <p:cTn id="51" dur="2000" fill="hold"/>
                                        <p:tgtEl>
                                          <p:spTgt spid="46"/>
                                        </p:tgtEl>
                                        <p:attrNameLst>
                                          <p:attrName>ppt_x</p:attrName>
                                        </p:attrNameLst>
                                      </p:cBhvr>
                                      <p:tavLst>
                                        <p:tav tm="0">
                                          <p:val>
                                            <p:strVal val="0-#ppt_w/2"/>
                                          </p:val>
                                        </p:tav>
                                        <p:tav tm="100000">
                                          <p:val>
                                            <p:strVal val="#ppt_x"/>
                                          </p:val>
                                        </p:tav>
                                      </p:tavLst>
                                    </p:anim>
                                    <p:anim calcmode="lin" valueType="num">
                                      <p:cBhvr additive="base">
                                        <p:cTn id="52" dur="2000" fill="hold"/>
                                        <p:tgtEl>
                                          <p:spTgt spid="46"/>
                                        </p:tgtEl>
                                        <p:attrNameLst>
                                          <p:attrName>ppt_y</p:attrName>
                                        </p:attrNameLst>
                                      </p:cBhvr>
                                      <p:tavLst>
                                        <p:tav tm="0">
                                          <p:val>
                                            <p:strVal val="#ppt_y"/>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xit" presetSubtype="2" fill="hold" nodeType="clickEffect">
                                  <p:stCondLst>
                                    <p:cond delay="0"/>
                                  </p:stCondLst>
                                  <p:childTnLst>
                                    <p:anim calcmode="lin" valueType="num">
                                      <p:cBhvr additive="base">
                                        <p:cTn id="56" dur="2000"/>
                                        <p:tgtEl>
                                          <p:spTgt spid="46"/>
                                        </p:tgtEl>
                                        <p:attrNameLst>
                                          <p:attrName>ppt_x</p:attrName>
                                        </p:attrNameLst>
                                      </p:cBhvr>
                                      <p:tavLst>
                                        <p:tav tm="0">
                                          <p:val>
                                            <p:strVal val="ppt_x"/>
                                          </p:val>
                                        </p:tav>
                                        <p:tav tm="100000">
                                          <p:val>
                                            <p:strVal val="1+ppt_w/2"/>
                                          </p:val>
                                        </p:tav>
                                      </p:tavLst>
                                    </p:anim>
                                    <p:anim calcmode="lin" valueType="num">
                                      <p:cBhvr additive="base">
                                        <p:cTn id="57" dur="2000"/>
                                        <p:tgtEl>
                                          <p:spTgt spid="46"/>
                                        </p:tgtEl>
                                        <p:attrNameLst>
                                          <p:attrName>ppt_y</p:attrName>
                                        </p:attrNameLst>
                                      </p:cBhvr>
                                      <p:tavLst>
                                        <p:tav tm="0">
                                          <p:val>
                                            <p:strVal val="ppt_y"/>
                                          </p:val>
                                        </p:tav>
                                        <p:tav tm="100000">
                                          <p:val>
                                            <p:strVal val="ppt_y"/>
                                          </p:val>
                                        </p:tav>
                                      </p:tavLst>
                                    </p:anim>
                                    <p:set>
                                      <p:cBhvr>
                                        <p:cTn id="58" dur="1" fill="hold">
                                          <p:stCondLst>
                                            <p:cond delay="1999"/>
                                          </p:stCondLst>
                                        </p:cTn>
                                        <p:tgtEl>
                                          <p:spTgt spid="46"/>
                                        </p:tgtEl>
                                        <p:attrNameLst>
                                          <p:attrName>style.visibility</p:attrName>
                                        </p:attrNameLst>
                                      </p:cBhvr>
                                      <p:to>
                                        <p:strVal val="hidden"/>
                                      </p:to>
                                    </p:set>
                                  </p:childTnLst>
                                </p:cTn>
                              </p:par>
                              <p:par>
                                <p:cTn id="59" presetID="2" presetClass="entr" presetSubtype="8" fill="hold" nodeType="with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2000" fill="hold"/>
                                        <p:tgtEl>
                                          <p:spTgt spid="13"/>
                                        </p:tgtEl>
                                        <p:attrNameLst>
                                          <p:attrName>ppt_x</p:attrName>
                                        </p:attrNameLst>
                                      </p:cBhvr>
                                      <p:tavLst>
                                        <p:tav tm="0">
                                          <p:val>
                                            <p:strVal val="0-#ppt_w/2"/>
                                          </p:val>
                                        </p:tav>
                                        <p:tav tm="100000">
                                          <p:val>
                                            <p:strVal val="#ppt_x"/>
                                          </p:val>
                                        </p:tav>
                                      </p:tavLst>
                                    </p:anim>
                                    <p:anim calcmode="lin" valueType="num">
                                      <p:cBhvr additive="base">
                                        <p:cTn id="62" dur="20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nextCondLst>
                <p:cond evt="onClick" delay="0">
                  <p:tgtEl>
                    <p:spTgt spid="15"/>
                  </p:tgtEl>
                </p:cond>
              </p:nextCondLst>
            </p:seq>
          </p:childTnLst>
        </p:cTn>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Апекс">
  <a:themeElements>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3.xml><?xml version="1.0" encoding="utf-8"?>
<a:theme xmlns:a="http://schemas.openxmlformats.org/drawingml/2006/main" name="1_Апекс">
  <a:themeElements>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4.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3353</TotalTime>
  <Words>1352</Words>
  <Application>Microsoft Office PowerPoint</Application>
  <PresentationFormat>Экран (4:3)</PresentationFormat>
  <Paragraphs>60</Paragraphs>
  <Slides>10</Slides>
  <Notes>5</Notes>
  <HiddenSlides>0</HiddenSlides>
  <MMClips>0</MMClips>
  <ScaleCrop>false</ScaleCrop>
  <HeadingPairs>
    <vt:vector size="6" baseType="variant">
      <vt:variant>
        <vt:lpstr>Использованные шрифты</vt:lpstr>
      </vt:variant>
      <vt:variant>
        <vt:i4>13</vt:i4>
      </vt:variant>
      <vt:variant>
        <vt:lpstr>Тема</vt:lpstr>
      </vt:variant>
      <vt:variant>
        <vt:i4>3</vt:i4>
      </vt:variant>
      <vt:variant>
        <vt:lpstr>Заголовки слайдов</vt:lpstr>
      </vt:variant>
      <vt:variant>
        <vt:i4>10</vt:i4>
      </vt:variant>
    </vt:vector>
  </HeadingPairs>
  <TitlesOfParts>
    <vt:vector size="26" baseType="lpstr">
      <vt:lpstr>SimSun-ExtB</vt:lpstr>
      <vt:lpstr>Arial</vt:lpstr>
      <vt:lpstr>Berlin Sans FB</vt:lpstr>
      <vt:lpstr>Book Antiqua</vt:lpstr>
      <vt:lpstr>Calibri</vt:lpstr>
      <vt:lpstr>Kristen ITC</vt:lpstr>
      <vt:lpstr>Lucida Sans</vt:lpstr>
      <vt:lpstr>Mongolian Baiti</vt:lpstr>
      <vt:lpstr>Times New Roman</vt:lpstr>
      <vt:lpstr>Webdings</vt:lpstr>
      <vt:lpstr>Wingdings</vt:lpstr>
      <vt:lpstr>Wingdings 2</vt:lpstr>
      <vt:lpstr>Wingdings 3</vt:lpstr>
      <vt:lpstr>Тема Office</vt:lpstr>
      <vt:lpstr>Апекс</vt:lpstr>
      <vt:lpstr>1_Апекс</vt:lpstr>
      <vt:lpstr>Презентация PowerPoint</vt:lpstr>
      <vt:lpstr>Презентация PowerPoint</vt:lpstr>
      <vt:lpstr>P NK</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Information resources</vt:lpstr>
    </vt:vector>
  </TitlesOfParts>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Лобанова Е. А.</dc:creator>
  <cp:lastModifiedBy>1</cp:lastModifiedBy>
  <cp:revision>289</cp:revision>
  <dcterms:created xsi:type="dcterms:W3CDTF">2013-07-06T08:48:04Z</dcterms:created>
  <dcterms:modified xsi:type="dcterms:W3CDTF">2023-12-01T09:19:19Z</dcterms:modified>
</cp:coreProperties>
</file>