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65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45" autoAdjust="0"/>
    <p:restoredTop sz="94660"/>
  </p:normalViewPr>
  <p:slideViewPr>
    <p:cSldViewPr>
      <p:cViewPr varScale="1">
        <p:scale>
          <a:sx n="70" d="100"/>
          <a:sy n="70" d="100"/>
        </p:scale>
        <p:origin x="139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B3180-73C7-4372-93E9-9F84DE2FD2B0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E2898-A49D-47E8-9BB9-95DA8AF712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519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4BB2-D91C-4396-9963-C7FB99B9312F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8FF1A-D60D-45AE-96D3-D69517BAA6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4BB2-D91C-4396-9963-C7FB99B9312F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8FF1A-D60D-45AE-96D3-D69517BAA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4BB2-D91C-4396-9963-C7FB99B9312F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8FF1A-D60D-45AE-96D3-D69517BAA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4BB2-D91C-4396-9963-C7FB99B9312F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8FF1A-D60D-45AE-96D3-D69517BAA6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4BB2-D91C-4396-9963-C7FB99B9312F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8FF1A-D60D-45AE-96D3-D69517BAA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4BB2-D91C-4396-9963-C7FB99B9312F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8FF1A-D60D-45AE-96D3-D69517BAA6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4BB2-D91C-4396-9963-C7FB99B9312F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8FF1A-D60D-45AE-96D3-D69517BAA6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4BB2-D91C-4396-9963-C7FB99B9312F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8FF1A-D60D-45AE-96D3-D69517BAA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4BB2-D91C-4396-9963-C7FB99B9312F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8FF1A-D60D-45AE-96D3-D69517BAA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4BB2-D91C-4396-9963-C7FB99B9312F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8FF1A-D60D-45AE-96D3-D69517BAA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A4BB2-D91C-4396-9963-C7FB99B9312F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8FF1A-D60D-45AE-96D3-D69517BAA6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32A4BB2-D91C-4396-9963-C7FB99B9312F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0F8FF1A-D60D-45AE-96D3-D69517BAA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3105835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KA4KA.RU - Детские песни - Если Добрый Ты (из м ф Кот Леопольд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9714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75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8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8280920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solidFill>
                  <a:schemeClr val="accent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Правила </a:t>
            </a:r>
            <a:r>
              <a:rPr lang="ru-RU" sz="4800" b="1" dirty="0">
                <a:solidFill>
                  <a:schemeClr val="accent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доброты </a:t>
            </a:r>
            <a:endParaRPr lang="ru-RU" sz="4800" b="1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Идя по улице с мамой, помоги ей нести тяжелую сумку.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• Звоните домой, друзьям, когда уезжаете.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• Защищайте девочек и маленьких детей.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• Не бойтесь предлагать свою помощь тем, кто в ней нуждается.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• Не допускайте грубости.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• Старайтесь во всем помочь ближнему.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• Помогайте слабым, больным.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• Учитесь добру у других.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• Уступайте место в автобусе пожилым людям.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• Будьте добрыми и милосердными людьми.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56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28758" cy="6858000"/>
          </a:xfrm>
          <a:prstGeom prst="rect">
            <a:avLst/>
          </a:prstGeom>
        </p:spPr>
      </p:pic>
      <p:pic>
        <p:nvPicPr>
          <p:cNvPr id="5" name="Притча - Притча о гвоздях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05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2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proza.ru/pics/2012/03/22/178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37"/>
          <a:stretch/>
        </p:blipFill>
        <p:spPr bwMode="auto">
          <a:xfrm>
            <a:off x="1869206" y="14077"/>
            <a:ext cx="7282457" cy="4207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0" y="980728"/>
            <a:ext cx="8028384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стой в стороне равнодушным</a:t>
            </a: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у кого–то беда.</a:t>
            </a: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Рвануться на выручку можно</a:t>
            </a: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любую минуту всегда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если кому–то поможет</a:t>
            </a: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Твоя доброта и дружба твоя</a:t>
            </a: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счастлив, что день не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напрасно был прожит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свете живешь ты не зря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85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845773"/>
            <a:ext cx="8064896" cy="4104456"/>
          </a:xfrm>
        </p:spPr>
        <p:txBody>
          <a:bodyPr>
            <a:normAutofit/>
          </a:bodyPr>
          <a:lstStyle/>
          <a:p>
            <a:pPr marL="45720" indent="0" algn="just">
              <a:lnSpc>
                <a:spcPts val="1470"/>
              </a:lnSpc>
              <a:spcAft>
                <a:spcPts val="0"/>
              </a:spcAft>
              <a:buNone/>
            </a:pP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4800" b="1" i="1" dirty="0" smtClean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lnSpc>
                <a:spcPts val="1470"/>
              </a:lnSpc>
              <a:spcAft>
                <a:spcPts val="0"/>
              </a:spcAft>
              <a:buNone/>
            </a:pPr>
            <a:r>
              <a:rPr lang="ru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Помните:</a:t>
            </a:r>
          </a:p>
          <a:p>
            <a:pPr marL="45720" indent="0" algn="just">
              <a:lnSpc>
                <a:spcPts val="1470"/>
              </a:lnSpc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" indent="0" algn="just">
              <a:lnSpc>
                <a:spcPts val="1470"/>
              </a:lnSpc>
              <a:spcAft>
                <a:spcPts val="0"/>
              </a:spcAft>
              <a:buNone/>
            </a:pPr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Добрые слова - корни</a:t>
            </a:r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45720" indent="0" algn="just">
              <a:lnSpc>
                <a:spcPts val="1470"/>
              </a:lnSpc>
              <a:spcAft>
                <a:spcPts val="0"/>
              </a:spcAft>
              <a:buNone/>
            </a:pP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" indent="0" algn="just">
              <a:lnSpc>
                <a:spcPts val="1470"/>
              </a:lnSpc>
              <a:spcAft>
                <a:spcPts val="0"/>
              </a:spcAft>
              <a:buNone/>
            </a:pPr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Добрые мысли - </a:t>
            </a:r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цветы, </a:t>
            </a:r>
          </a:p>
          <a:p>
            <a:pPr marL="45720" indent="0" algn="just">
              <a:lnSpc>
                <a:spcPts val="1470"/>
              </a:lnSpc>
              <a:spcAft>
                <a:spcPts val="0"/>
              </a:spcAft>
              <a:buNone/>
            </a:pP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lnSpc>
                <a:spcPts val="1470"/>
              </a:lnSpc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Добрые дела </a:t>
            </a:r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плоды, </a:t>
            </a:r>
            <a:endParaRPr lang="ru-RU" sz="3600" dirty="0" smtClean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lnSpc>
                <a:spcPts val="1470"/>
              </a:lnSpc>
              <a:spcAft>
                <a:spcPts val="0"/>
              </a:spcAft>
              <a:buNone/>
            </a:pPr>
            <a:endParaRPr lang="ru-RU" sz="3600" dirty="0" smtClean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lnSpc>
                <a:spcPts val="1470"/>
              </a:lnSpc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Добрые </a:t>
            </a:r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сердца - сады. 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b="1" dirty="0">
              <a:solidFill>
                <a:schemeClr val="accent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3789040"/>
            <a:ext cx="3880728" cy="2910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549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939</TotalTime>
  <Words>150</Words>
  <Application>Microsoft Office PowerPoint</Application>
  <PresentationFormat>Экран (4:3)</PresentationFormat>
  <Paragraphs>34</Paragraphs>
  <Slides>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Calibri</vt:lpstr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Доброта творит чудеса.</dc:title>
  <dc:creator>Андрей</dc:creator>
  <cp:lastModifiedBy>nepa95565@gmail.com</cp:lastModifiedBy>
  <cp:revision>61</cp:revision>
  <dcterms:created xsi:type="dcterms:W3CDTF">2012-12-18T11:52:27Z</dcterms:created>
  <dcterms:modified xsi:type="dcterms:W3CDTF">2022-12-11T15:58:53Z</dcterms:modified>
</cp:coreProperties>
</file>